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oGVrZbKusCXGf75CHsVngz+Hq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cetoolki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 txBox="1">
            <a:spLocks noGrp="1"/>
          </p:cNvSpPr>
          <p:nvPr>
            <p:ph type="body" idx="1"/>
          </p:nvPr>
        </p:nvSpPr>
        <p:spPr>
          <a:xfrm>
            <a:off x="457200" y="132670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Educator Resource available on LEARN.</a:t>
            </a:r>
            <a:endParaRPr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Weekly discussion guides for mentors to check in with concurrent students. </a:t>
            </a:r>
            <a:endParaRPr dirty="0"/>
          </a:p>
          <a:p>
            <a:pPr marL="637779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u="sng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http://k20.ou.edu/cetoolkit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endParaRPr dirty="0">
              <a:solidFill>
                <a:schemeClr val="accent4"/>
              </a:solidFill>
            </a:endParaRPr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44" name="Google Shape;144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Concurrent Enrollment Tool Kits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0" y="830450"/>
            <a:ext cx="7026000" cy="23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Increasing and Supporting Success in Concurrent Enrollment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can schools best support concurrent enrollment students?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583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On a blue sticky note, list one </a:t>
            </a:r>
            <a:r>
              <a:rPr lang="en-US" u="sng" dirty="0"/>
              <a:t>benefit </a:t>
            </a:r>
            <a:r>
              <a:rPr lang="en-US" dirty="0"/>
              <a:t>of concurrent enrollment for students. </a:t>
            </a:r>
            <a:endParaRPr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On a purple sticky note, list one </a:t>
            </a:r>
            <a:r>
              <a:rPr lang="en-US" u="sng" dirty="0"/>
              <a:t>barrier </a:t>
            </a:r>
            <a:r>
              <a:rPr lang="en-US" dirty="0"/>
              <a:t>that limits concurrent enrollment participation.  </a:t>
            </a:r>
            <a:endParaRPr sz="2600" dirty="0"/>
          </a:p>
        </p:txBody>
      </p:sp>
      <p:sp>
        <p:nvSpPr>
          <p:cNvPr id="106" name="Google Shape;106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Benefits and Barriers</a:t>
            </a:r>
            <a:endParaRPr dirty="0"/>
          </a:p>
        </p:txBody>
      </p:sp>
      <p:pic>
        <p:nvPicPr>
          <p:cNvPr id="107" name="Google Shape;107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89426" y="250807"/>
            <a:ext cx="1964350" cy="196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Session Objective</a:t>
            </a:r>
            <a:endParaRPr dirty="0"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70000" lnSpcReduction="20000"/>
          </a:bodyPr>
          <a:lstStyle/>
          <a:p>
            <a:pPr marL="657225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700" dirty="0"/>
              <a:t>Analyze and identify concurrent enrollment principles and strategies to increase student participation and success in concurrent enrollment.</a:t>
            </a:r>
            <a:endParaRPr sz="3700" dirty="0"/>
          </a:p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>
            <a:spLocks noGrp="1"/>
          </p:cNvSpPr>
          <p:nvPr>
            <p:ph type="body" idx="1"/>
          </p:nvPr>
        </p:nvSpPr>
        <p:spPr>
          <a:xfrm>
            <a:off x="829266" y="1309350"/>
            <a:ext cx="5706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Choose one of the principles from the playbook that most closely aligns with a barrier your school is facing. 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over the information related to that principle. </a:t>
            </a:r>
            <a:endParaRPr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Add your key takeaways from the reading to the Padlet board.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xfrm>
            <a:off x="829266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Dual Enrollment Playbook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>
            <a:spLocks noGrp="1"/>
          </p:cNvSpPr>
          <p:nvPr>
            <p:ph type="body" idx="1"/>
          </p:nvPr>
        </p:nvSpPr>
        <p:spPr>
          <a:xfrm>
            <a:off x="681071" y="1318809"/>
            <a:ext cx="57411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Create a group by chosen principle.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Review and discuss the </a:t>
            </a:r>
            <a:r>
              <a:rPr lang="en-US" dirty="0" err="1"/>
              <a:t>takeways</a:t>
            </a:r>
            <a:r>
              <a:rPr lang="en-US" dirty="0"/>
              <a:t> on the Padlet from a different principle than the one you read.</a:t>
            </a:r>
            <a:endParaRPr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Add a comment to the Padlet with something you notice and something you wonder.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>
          <a:xfrm>
            <a:off x="681071" y="3104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Notice, I Wonder</a:t>
            </a:r>
            <a:endParaRPr dirty="0"/>
          </a:p>
        </p:txBody>
      </p:sp>
      <p:pic>
        <p:nvPicPr>
          <p:cNvPr id="126" name="Google Shape;126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8256" y="244813"/>
            <a:ext cx="1776124" cy="1845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body" idx="1"/>
          </p:nvPr>
        </p:nvSpPr>
        <p:spPr>
          <a:xfrm>
            <a:off x="715754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Add names and titles of panel participants.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2" name="Google Shape;132;p8"/>
          <p:cNvSpPr txBox="1">
            <a:spLocks noGrp="1"/>
          </p:cNvSpPr>
          <p:nvPr>
            <p:ph type="title"/>
          </p:nvPr>
        </p:nvSpPr>
        <p:spPr>
          <a:xfrm>
            <a:off x="589629" y="307247"/>
            <a:ext cx="822329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Panel Discussion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>
            <a:spLocks noGrp="1"/>
          </p:cNvSpPr>
          <p:nvPr>
            <p:ph type="body" idx="1"/>
          </p:nvPr>
        </p:nvSpPr>
        <p:spPr>
          <a:xfrm>
            <a:off x="558100" y="1309352"/>
            <a:ext cx="6164317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What is one tangible strategy you plan to take back to your school that will provide support to concurrent students?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8" name="Google Shape;138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Share Out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224</Words>
  <Application>Microsoft Macintosh PowerPoint</Application>
  <PresentationFormat>On-screen Show (16:9)</PresentationFormat>
  <Paragraphs>24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Increasing and Supporting Success in Concurrent Enrollment</vt:lpstr>
      <vt:lpstr>Essential Question</vt:lpstr>
      <vt:lpstr>Benefits and Barriers</vt:lpstr>
      <vt:lpstr>Session Objective</vt:lpstr>
      <vt:lpstr>Dual Enrollment Playbook </vt:lpstr>
      <vt:lpstr>I Notice, I Wonder</vt:lpstr>
      <vt:lpstr>Panel Discussion</vt:lpstr>
      <vt:lpstr>Share Out</vt:lpstr>
      <vt:lpstr>Concurrent Enrollment Tool Kits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and Supporting Success in Concurrent Enrollment</dc:title>
  <dc:creator>K20 Center</dc:creator>
  <cp:lastModifiedBy>Gracia, Ann M.</cp:lastModifiedBy>
  <cp:revision>3</cp:revision>
  <dcterms:created xsi:type="dcterms:W3CDTF">2021-08-30T12:17:31Z</dcterms:created>
  <dcterms:modified xsi:type="dcterms:W3CDTF">2023-01-31T16:23:07Z</dcterms:modified>
</cp:coreProperties>
</file>