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65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db008fd10_1_0:notes"/>
          <p:cNvSpPr/>
          <p:nvPr>
            <p:ph idx="2" type="sldImg"/>
          </p:nvPr>
        </p:nvSpPr>
        <p:spPr>
          <a:xfrm>
            <a:off x="2104465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db008fd1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3700"/>
          </a:xfrm>
          <a:prstGeom prst="rect">
            <a:avLst/>
          </a:prstGeom>
        </p:spPr>
        <p:txBody>
          <a:bodyPr anchorCtr="0" anchor="b" bIns="147575" lIns="147575" spcFirstLastPara="1" rIns="147575" wrap="square" tIns="14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40000"/>
          </a:xfrm>
          <a:prstGeom prst="rect">
            <a:avLst/>
          </a:prstGeom>
        </p:spPr>
        <p:txBody>
          <a:bodyPr anchorCtr="0" anchor="b" bIns="147575" lIns="147575" spcFirstLastPara="1" rIns="147575" wrap="square" tIns="14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400"/>
              <a:buNone/>
              <a:defRPr sz="19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indent="-412750" lvl="0" marL="457200" algn="ctr">
              <a:spcBef>
                <a:spcPts val="0"/>
              </a:spcBef>
              <a:spcAft>
                <a:spcPts val="0"/>
              </a:spcAft>
              <a:buSzPts val="2900"/>
              <a:buChar char="●"/>
              <a:defRPr/>
            </a:lvl1pPr>
            <a:lvl2pPr indent="-374650" lvl="1" marL="9144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indent="-412750" lvl="0" marL="457200">
              <a:spcBef>
                <a:spcPts val="0"/>
              </a:spcBef>
              <a:spcAft>
                <a:spcPts val="0"/>
              </a:spcAft>
              <a:buSzPts val="2900"/>
              <a:buChar char="●"/>
              <a:defRPr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600" cy="66810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600" cy="66810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47575" lIns="147575" spcFirstLastPara="1" rIns="147575" wrap="square" tIns="14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81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1pPr>
            <a:lvl2pPr lvl="1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2pPr>
            <a:lvl3pPr lvl="2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3pPr>
            <a:lvl4pPr lvl="3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4pPr>
            <a:lvl5pPr lvl="4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5pPr>
            <a:lvl6pPr lvl="5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6pPr>
            <a:lvl7pPr lvl="6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7pPr>
            <a:lvl8pPr lvl="7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8pPr>
            <a:lvl9pPr lvl="8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7575" lIns="147575" spcFirstLastPara="1" rIns="147575" wrap="square" tIns="14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600" cy="2898600"/>
          </a:xfrm>
          <a:prstGeom prst="rect">
            <a:avLst/>
          </a:prstGeom>
        </p:spPr>
        <p:txBody>
          <a:bodyPr anchorCtr="0" anchor="b" bIns="147575" lIns="147575" spcFirstLastPara="1" rIns="147575" wrap="square" tIns="14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600" cy="2414700"/>
          </a:xfrm>
          <a:prstGeom prst="rect">
            <a:avLst/>
          </a:prstGeom>
        </p:spPr>
        <p:txBody>
          <a:bodyPr anchorCtr="0" anchor="t" bIns="147575" lIns="147575" spcFirstLastPara="1" rIns="147575" wrap="square" tIns="14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indent="-412750" lvl="0" marL="457200">
              <a:spcBef>
                <a:spcPts val="0"/>
              </a:spcBef>
              <a:spcAft>
                <a:spcPts val="0"/>
              </a:spcAft>
              <a:buSzPts val="2900"/>
              <a:buChar char="●"/>
              <a:defRPr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8800" cy="11832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normAutofit/>
          </a:bodyPr>
          <a:lstStyle>
            <a:lvl1pPr indent="-412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900"/>
              <a:buChar char="●"/>
              <a:defRPr sz="2900">
                <a:solidFill>
                  <a:schemeClr val="dk2"/>
                </a:solidFill>
              </a:defRPr>
            </a:lvl1pPr>
            <a:lvl2pPr indent="-3746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2pPr>
            <a:lvl3pPr indent="-3746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3pPr>
            <a:lvl4pPr indent="-3746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4pPr>
            <a:lvl5pPr indent="-3746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5pPr>
            <a:lvl6pPr indent="-3746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6pPr>
            <a:lvl7pPr indent="-3746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7pPr>
            <a:lvl8pPr indent="-3746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8pPr>
            <a:lvl9pPr indent="-3746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7575" lIns="147575" spcFirstLastPara="1" rIns="147575" wrap="square" tIns="147575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773745"/>
            <a:ext cx="7772401" cy="2284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763745"/>
            <a:ext cx="7772401" cy="228466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57200" y="406230"/>
            <a:ext cx="53724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STAKEHOLDERS ELEVATOR SPEECH</a:t>
            </a:r>
            <a:endParaRPr b="1" sz="16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57200" y="980680"/>
            <a:ext cx="63768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updates to our strategic plan were: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57200" y="2142818"/>
            <a:ext cx="6054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This will impact student achievement by: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57200" y="3446980"/>
            <a:ext cx="53724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 plan on involving others by: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-9600" y="5029200"/>
            <a:ext cx="7791600" cy="19200"/>
          </a:xfrm>
          <a:prstGeom prst="straightConnector1">
            <a:avLst/>
          </a:prstGeom>
          <a:noFill/>
          <a:ln cap="flat" cmpd="sng" w="9525">
            <a:solidFill>
              <a:srgbClr val="99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57200" y="5435430"/>
            <a:ext cx="53724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STAKEHOLDERS ELEVATOR SPEECH</a:t>
            </a:r>
            <a:endParaRPr b="1" sz="16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57200" y="6009880"/>
            <a:ext cx="63768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updates to our strategic plan were: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57200" y="7172018"/>
            <a:ext cx="6054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This will impact student achievement by: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57200" y="8476180"/>
            <a:ext cx="53724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7575" lIns="147575" spcFirstLastPara="1" rIns="147575" wrap="square" tIns="147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 plan on involving others by: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328900" y="4156150"/>
            <a:ext cx="1663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CSI: REBOOT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328900" y="9154800"/>
            <a:ext cx="1329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CSI: REBOOT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