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 id="2147483695" r:id="rId2"/>
    <p:sldMasterId id="2147483696" r:id="rId3"/>
    <p:sldMasterId id="2147483697" r:id="rId4"/>
  </p:sldMasterIdLst>
  <p:notesMasterIdLst>
    <p:notesMasterId r:id="rId30"/>
  </p:notesMasterIdLst>
  <p:sldIdLst>
    <p:sldId id="256" r:id="rId5"/>
    <p:sldId id="257" r:id="rId6"/>
    <p:sldId id="258" r:id="rId7"/>
    <p:sldId id="260" r:id="rId8"/>
    <p:sldId id="261" r:id="rId9"/>
    <p:sldId id="280" r:id="rId10"/>
    <p:sldId id="259"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Georgia" panose="02040502050405020303"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es.com/en-us/teaching-resource/poetry-analysis-googleexpeditions-lesson-1138507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ascd.org/publications/educational_leadership/jun12/vol69/num09/E-Readers@_Powering_Up_for_Engagement.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pany.overdrive.com/education/k-12-school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document/d/11gvQMt_NZT-hRlP2PcIs7tkIBBoPMy178xTnKcDLEW8/edi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0057f194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0057f194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f5f2e76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f5f2e76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Facilitator reads aloud the poem.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e2863c80b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Pass out the vocabulary builder handout.  Ask participants  to highlight 5 unfamiliar words and try to predict their meaning on the vocabulary builder.  </a:t>
            </a:r>
            <a:endParaRPr/>
          </a:p>
          <a:p>
            <a:pPr marL="0" lvl="0" indent="0" algn="l" rtl="0">
              <a:spcBef>
                <a:spcPts val="0"/>
              </a:spcBef>
              <a:spcAft>
                <a:spcPts val="0"/>
              </a:spcAft>
              <a:buNone/>
            </a:pPr>
            <a:r>
              <a:rPr lang="en-US"/>
              <a:t>Ask participants to read aloud the phrase in the poem with an unfamiliar word and what the word means in context.</a:t>
            </a:r>
            <a:endParaRPr/>
          </a:p>
        </p:txBody>
      </p:sp>
      <p:sp>
        <p:nvSpPr>
          <p:cNvPr id="248" name="Google Shape;248;g5e2863c80b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e2863c80b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5e2863c80b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Image source:  Colossus of Rhodes Wikimedia.  </a:t>
            </a:r>
            <a:endParaRPr/>
          </a:p>
          <a:p>
            <a:pPr marL="457200" marR="0" lvl="0" indent="-228600" algn="l" rtl="0">
              <a:lnSpc>
                <a:spcPct val="100000"/>
              </a:lnSpc>
              <a:spcBef>
                <a:spcPts val="0"/>
              </a:spcBef>
              <a:spcAft>
                <a:spcPts val="0"/>
              </a:spcAft>
              <a:buSzPts val="1400"/>
              <a:buNone/>
            </a:pPr>
            <a:r>
              <a:rPr lang="en-US"/>
              <a:t>The facilitator reads aloud the first two lines of the poem again.   Tell participants that the author Emma Lazarus is comparing the Statue of Liberty with the first statue of that size in the ancient world.  Share facts about the Colossus of Rhodes on the slide.  </a:t>
            </a:r>
            <a:r>
              <a:rPr lang="en-US" i="1"/>
              <a:t>How is the author comparing and contrasting the two statues?</a:t>
            </a:r>
            <a:endParaRPr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e2863c80b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5e2863c80b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e82362be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e82362be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facilitator may wish to pair square the participants for this activity.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e2863c80b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Tell participants that the actual lesson has more activities with it but this professional development features how the Kindle can be used to effectively analyze text.</a:t>
            </a:r>
            <a:endParaRPr/>
          </a:p>
        </p:txBody>
      </p:sp>
      <p:sp>
        <p:nvSpPr>
          <p:cNvPr id="274" name="Google Shape;274;g5e2863c80b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f5f2e768e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f5f2e768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linkClick r:id="rId3"/>
              </a:rPr>
              <a:t>https://www.tes.com/en-us/teaching-resource/poetry-analysis-googleexpeditions-lesson-11385078</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e2863c80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5e2863c80b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activity can be done after participants have taken a Google Expedition tour of Ellis Island.  The summary of the previous slide can also end the lesson.Listen to or read aloud the poem again  You may wish participants to listen to the audio only from the YouTube video.  Ask them to jot down a few words and paste those into a wordle at wordle.net</a:t>
            </a:r>
            <a:endParaRPr sz="1100"/>
          </a:p>
          <a:p>
            <a:pPr marL="457200" marR="0" lvl="0" indent="-228600" algn="l" rtl="0">
              <a:lnSpc>
                <a:spcPct val="100000"/>
              </a:lnSpc>
              <a:spcBef>
                <a:spcPts val="0"/>
              </a:spcBef>
              <a:spcAft>
                <a:spcPts val="0"/>
              </a:spcAft>
              <a:buClr>
                <a:srgbClr val="000000"/>
              </a:buClr>
              <a:buSzPts val="1400"/>
              <a:buFont typeface="Arial"/>
              <a:buNone/>
            </a:pPr>
            <a:endParaRPr sz="1100"/>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d136c2dd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d136c2dd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a:latin typeface="Calibri"/>
                <a:ea typeface="Calibri"/>
                <a:cs typeface="Calibri"/>
                <a:sym typeface="Calibri"/>
              </a:rPr>
              <a:t>Explain: </a:t>
            </a:r>
            <a:endParaRPr sz="1200" b="1">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How does this model lesson/strategies/resources enhance student engagement and critical reading skills</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Use this Article and participants will read on the E-Reader itself - Use the instructional strategy Categorical Highlighting to identify how we engage students with using e-readers? </a:t>
            </a:r>
            <a:r>
              <a:rPr lang="en-US" sz="1200" u="sng">
                <a:solidFill>
                  <a:srgbClr val="1155CC"/>
                </a:solidFill>
                <a:latin typeface="Calibri"/>
                <a:ea typeface="Calibri"/>
                <a:cs typeface="Calibri"/>
                <a:sym typeface="Calibri"/>
                <a:hlinkClick r:id="rId3"/>
              </a:rPr>
              <a:t>http://www.ascd.org/publications/educational_leadership/jun12/vol69/num09/E-Readers@_Powering_Up_for_Engagement.aspx</a:t>
            </a:r>
            <a:r>
              <a:rPr lang="en-US" sz="1200">
                <a:latin typeface="Calibri"/>
                <a:ea typeface="Calibri"/>
                <a:cs typeface="Calibri"/>
                <a:sym typeface="Calibri"/>
              </a:rPr>
              <a:t> ****Teacher Note: Text to Speech does exist on these specific kindle, but only with the bluetooth headphones/speakers.</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5e82362be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5e82362be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Allow participants to discuss and make connections between what they experienced in the lesson and what the Educational Leadership article says e-readers should do to engage students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0057f194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0057f194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d136c2dd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5d136c2dd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a:latin typeface="Calibri"/>
                <a:ea typeface="Calibri"/>
                <a:cs typeface="Calibri"/>
                <a:sym typeface="Calibri"/>
              </a:rPr>
              <a:t>Extend:  </a:t>
            </a:r>
            <a:r>
              <a:rPr lang="en-US" sz="1200">
                <a:latin typeface="Calibri"/>
                <a:ea typeface="Calibri"/>
                <a:cs typeface="Calibri"/>
                <a:sym typeface="Calibri"/>
              </a:rPr>
              <a:t>Applications- how can we use this in our classroom.  How will we plan for use in our school (used with other content areas/advisory)?  Include discussion of the Resource page handout.   Exclusive to ELA (when used more often and embedded, teachers are more likely to learn and use)  Copyright issues discussion</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Reading of embedding literacy with E-Readers - looking for other examples of the use of E-Readers with reading programs.</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u="sng">
                <a:solidFill>
                  <a:schemeClr val="hlink"/>
                </a:solidFill>
                <a:hlinkClick r:id="rId3"/>
              </a:rPr>
              <a:t>https://company.overdrive.com/education/k-12-schools/</a:t>
            </a:r>
            <a:r>
              <a:rPr lang="en-US" sz="1200">
                <a:latin typeface="Calibri"/>
                <a:ea typeface="Calibri"/>
                <a:cs typeface="Calibri"/>
                <a:sym typeface="Calibri"/>
              </a:rPr>
              <a:t> - Overdrive Education for schools</a:t>
            </a: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5d136c2dd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5d136c2dd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a:latin typeface="Calibri"/>
                <a:ea typeface="Calibri"/>
                <a:cs typeface="Calibri"/>
                <a:sym typeface="Calibri"/>
              </a:rPr>
              <a:t>Evaluate: </a:t>
            </a:r>
            <a:endParaRPr sz="1200" b="1">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I Used to Think, But Now I Know/ 3-2-1:    Three uses I see for E-Readers </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					      Two questions or concerns I still Have</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					      One idea for using a Google Expedition</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Discuss and address these items as you close the PD session.  </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Rapid Feedback form</a:t>
            </a: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d136c2dd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5d136c2ddf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***This slide </a:t>
            </a:r>
            <a:r>
              <a:rPr lang="en-US" b="1">
                <a:solidFill>
                  <a:srgbClr val="FF0000"/>
                </a:solidFill>
              </a:rPr>
              <a:t>MUST be edited </a:t>
            </a:r>
            <a:r>
              <a:rPr lang="en-US" b="1"/>
              <a:t>with the correct TREK web address.*** </a:t>
            </a:r>
            <a:endParaRPr/>
          </a:p>
          <a:p>
            <a:pPr marL="0" lvl="0" indent="0" algn="l" rtl="0">
              <a:spcBef>
                <a:spcPts val="0"/>
              </a:spcBef>
              <a:spcAft>
                <a:spcPts val="0"/>
              </a:spcAft>
              <a:buNone/>
            </a:pPr>
            <a:r>
              <a:rPr lang="en-US" b="1"/>
              <a:t>Click on the link in the orange box to edit the numbers at the end and the QR code. </a:t>
            </a:r>
            <a:endParaRPr/>
          </a:p>
        </p:txBody>
      </p:sp>
      <p:sp>
        <p:nvSpPr>
          <p:cNvPr id="319" name="Google Shape;319;g5d136c2ddf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0057f1949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0057f194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5d136c2ddf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5d136c2ddf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a:latin typeface="Calibri"/>
                <a:ea typeface="Calibri"/>
                <a:cs typeface="Calibri"/>
                <a:sym typeface="Calibri"/>
              </a:rPr>
              <a:t>SCORE Sheet - PLC </a:t>
            </a:r>
            <a:endParaRPr sz="1200" b="1">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Ask Teachers what lesson they used and how would they revise it moving forward or work to begin creating a new lesson for future use.</a:t>
            </a:r>
            <a:r>
              <a:rPr lang="en-US" sz="1200" b="1">
                <a:latin typeface="Calibri"/>
                <a:ea typeface="Calibri"/>
                <a:cs typeface="Calibri"/>
                <a:sym typeface="Calibri"/>
              </a:rPr>
              <a:t> </a:t>
            </a:r>
            <a:endParaRPr sz="1200" b="1">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d281a822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d281a822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the essential question for the PD. May need post-it notes.</a:t>
            </a:r>
            <a:endParaRPr dirty="0"/>
          </a:p>
          <a:p>
            <a:pPr marL="0" lvl="0" indent="0" algn="l" rtl="0">
              <a:spcBef>
                <a:spcPts val="0"/>
              </a:spcBef>
              <a:spcAft>
                <a:spcPts val="0"/>
              </a:spcAft>
              <a:buNone/>
            </a:pPr>
            <a:r>
              <a:rPr lang="en-US" dirty="0"/>
              <a:t>Participants will think and discuss this question. They will share best practices and activate prior knowledge.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0057f194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0057f194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a:latin typeface="Calibri"/>
                <a:ea typeface="Calibri"/>
                <a:cs typeface="Calibri"/>
                <a:sym typeface="Calibri"/>
              </a:rPr>
              <a:t>By the end of this session:</a:t>
            </a:r>
            <a:endParaRPr sz="1200" b="1">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Participants will identify the features of a Kindle E-Reader.</a:t>
            </a:r>
            <a:endParaRPr sz="120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Participants will  experience a mini-lesson utilizing the E-Reader and Google Expeditions technology.</a:t>
            </a:r>
            <a:endParaRPr sz="120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Participants will reflect on how E-Readers can be used in the classroom for reading activities and increasing student engagement.</a:t>
            </a: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0057f1949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0057f194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0057f194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0057f194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a:latin typeface="Calibri"/>
                <a:ea typeface="Calibri"/>
                <a:cs typeface="Calibri"/>
                <a:sym typeface="Calibri"/>
              </a:rPr>
              <a:t>Engage:  no more than 15 to 20 minutes</a:t>
            </a:r>
            <a:endParaRPr sz="1200" b="1">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Scavenger Hunt on Kindle (fold the line,  small group-- fist to five activity, how familiar are you with Kindles or E-Readers),  help them find the features (dictionary, vocabulary builder, bookmarks, notes, changing the font/size/spacing, etc.) text to speech</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Interest in Reading - what it is? </a:t>
            </a: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e2863c80b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5e2863c80b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a:latin typeface="Calibri"/>
                <a:ea typeface="Calibri"/>
                <a:cs typeface="Calibri"/>
                <a:sym typeface="Calibri"/>
              </a:rPr>
              <a:t>Explore: </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t>Notes for lesson: </a:t>
            </a:r>
            <a:r>
              <a:rPr lang="en-US" u="sng">
                <a:solidFill>
                  <a:schemeClr val="hlink"/>
                </a:solidFill>
                <a:hlinkClick r:id="rId3"/>
              </a:rPr>
              <a:t>https://docs.google.com/document/d/11gvQMt_NZT-hRlP2PcIs7tkIBBoPMy178xTnKcDLEW8/edit</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Mini/model 5E Lesson</a:t>
            </a:r>
            <a:endParaRPr sz="120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latin typeface="Calibri"/>
                <a:ea typeface="Calibri"/>
                <a:cs typeface="Calibri"/>
                <a:sym typeface="Calibri"/>
              </a:rPr>
              <a:t>Engage -  </a:t>
            </a:r>
            <a:endParaRPr sz="120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latin typeface="Calibri"/>
                <a:ea typeface="Calibri"/>
                <a:cs typeface="Calibri"/>
                <a:sym typeface="Calibri"/>
              </a:rPr>
              <a:t>Explore - Gutenberg press book to sample; embedded annotation strategies, highlight main ideas?, make a note?  use of the dictionary  Vocabulary builder (quick quiz trade), bookmark feature</a:t>
            </a:r>
            <a:endParaRPr sz="120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latin typeface="Calibri"/>
                <a:ea typeface="Calibri"/>
                <a:cs typeface="Calibri"/>
                <a:sym typeface="Calibri"/>
              </a:rPr>
              <a:t>Explain -  Share a main idea from reading, characterization or setting,</a:t>
            </a:r>
            <a:endParaRPr sz="120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latin typeface="Calibri"/>
                <a:ea typeface="Calibri"/>
                <a:cs typeface="Calibri"/>
                <a:sym typeface="Calibri"/>
              </a:rPr>
              <a:t>Extend - VR connections and extensions (refine and dig in a little deeper - would be centered around the reading in the model lesson - are they exploring settings such as timeframe, culture w/in reading, dress/outfits of a time period, etc.)</a:t>
            </a:r>
            <a:endParaRPr sz="120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a:latin typeface="Calibri"/>
                <a:ea typeface="Calibri"/>
                <a:cs typeface="Calibri"/>
                <a:sym typeface="Calibri"/>
              </a:rPr>
              <a:t>Evaluate - Reflection 3-2-1  </a:t>
            </a: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lt1"/>
              </a:buClr>
              <a:buSzPts val="1100"/>
              <a:buFont typeface="Arial"/>
              <a:buNone/>
            </a:pPr>
            <a:endParaRPr>
              <a:solidFill>
                <a:schemeClr val="lt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e2863c80b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8" name="Google Shape;228;g5e2863c80b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e2863c80b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Have groups share out what they know after the five minutes.  Create a master list of facts about the Statue of Liberty Clear up any misconceptions.  </a:t>
            </a:r>
            <a:endParaRPr/>
          </a:p>
          <a:p>
            <a:pPr marL="0" lvl="0" indent="0" algn="l" rtl="0">
              <a:spcBef>
                <a:spcPts val="0"/>
              </a:spcBef>
              <a:spcAft>
                <a:spcPts val="0"/>
              </a:spcAft>
              <a:buNone/>
            </a:pPr>
            <a:r>
              <a:rPr lang="en-US"/>
              <a:t>Tell participants that today they will learn more about an author’s viewpoint of the Statue of Liberty.</a:t>
            </a:r>
            <a:endParaRPr/>
          </a:p>
        </p:txBody>
      </p:sp>
      <p:sp>
        <p:nvSpPr>
          <p:cNvPr id="234" name="Google Shape;234;g5e2863c80b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2"/>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12"/>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 name="Google Shape;69;p18"/>
          <p:cNvSpPr txBox="1">
            <a:spLocks noGrp="1"/>
          </p:cNvSpPr>
          <p:nvPr>
            <p:ph type="body" idx="1"/>
          </p:nvPr>
        </p:nvSpPr>
        <p:spPr>
          <a:xfrm>
            <a:off x="457200" y="1451610"/>
            <a:ext cx="8229600" cy="3291900"/>
          </a:xfrm>
          <a:prstGeom prst="rect">
            <a:avLst/>
          </a:prstGeom>
          <a:noFill/>
          <a:ln>
            <a:noFill/>
          </a:ln>
        </p:spPr>
        <p:txBody>
          <a:bodyPr spcFirstLastPara="1" wrap="square" lIns="68575" tIns="34275" rIns="68575" bIns="34275" anchor="t" anchorCtr="0">
            <a:noAutofit/>
          </a:bodyPr>
          <a:lstStyle>
            <a:lvl1pPr marL="457200" lvl="0" indent="-393700" algn="l" rtl="0">
              <a:spcBef>
                <a:spcPts val="500"/>
              </a:spcBef>
              <a:spcAft>
                <a:spcPts val="0"/>
              </a:spcAft>
              <a:buClr>
                <a:schemeClr val="accent4"/>
              </a:buClr>
              <a:buSzPts val="2600"/>
              <a:buFont typeface="Arial"/>
              <a:buChar char="•"/>
              <a:defRPr sz="2600"/>
            </a:lvl1pPr>
            <a:lvl2pPr marL="914400" lvl="1" indent="-298450" algn="l" rtl="0">
              <a:spcBef>
                <a:spcPts val="300"/>
              </a:spcBef>
              <a:spcAft>
                <a:spcPts val="0"/>
              </a:spcAft>
              <a:buSzPts val="1100"/>
              <a:buChar char="⚫"/>
              <a:defRPr/>
            </a:lvl2pPr>
            <a:lvl3pPr marL="1371600" lvl="2" indent="-285750" algn="l" rtl="0">
              <a:spcBef>
                <a:spcPts val="300"/>
              </a:spcBef>
              <a:spcAft>
                <a:spcPts val="0"/>
              </a:spcAft>
              <a:buSzPts val="900"/>
              <a:buChar char="⚫"/>
              <a:defRPr/>
            </a:lvl3pPr>
            <a:lvl4pPr marL="1828800" lvl="3" indent="-285750" algn="l" rtl="0">
              <a:spcBef>
                <a:spcPts val="300"/>
              </a:spcBef>
              <a:spcAft>
                <a:spcPts val="0"/>
              </a:spcAft>
              <a:buSzPts val="900"/>
              <a:buChar char="⚫"/>
              <a:defRPr/>
            </a:lvl4pPr>
            <a:lvl5pPr marL="2286000" lvl="4" indent="-285750" algn="l" rtl="0">
              <a:spcBef>
                <a:spcPts val="300"/>
              </a:spcBef>
              <a:spcAft>
                <a:spcPts val="0"/>
              </a:spcAft>
              <a:buSzPts val="900"/>
              <a:buChar char="⚫"/>
              <a:defRPr/>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70" name="Google Shape;7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Autofit/>
          </a:bodyPr>
          <a:lstStyle>
            <a:lvl1pPr lvl="0" algn="l" rtl="0">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73" name="Google Shape;73;p19"/>
          <p:cNvSpPr txBox="1">
            <a:spLocks noGrp="1"/>
          </p:cNvSpPr>
          <p:nvPr>
            <p:ph type="body" idx="1"/>
          </p:nvPr>
        </p:nvSpPr>
        <p:spPr>
          <a:xfrm>
            <a:off x="457200" y="1200151"/>
            <a:ext cx="8229600" cy="3725700"/>
          </a:xfrm>
          <a:prstGeom prst="rect">
            <a:avLst/>
          </a:prstGeom>
          <a:noFill/>
          <a:ln>
            <a:noFill/>
          </a:ln>
        </p:spPr>
        <p:txBody>
          <a:bodyPr spcFirstLastPara="1" wrap="square" lIns="97525" tIns="97525" rIns="97525" bIns="97525" anchor="t" anchorCtr="0">
            <a:noAutofit/>
          </a:bodyPr>
          <a:lstStyle>
            <a:lvl1pPr marL="457200" lvl="0" indent="-393700" algn="l" rtl="0">
              <a:spcBef>
                <a:spcPts val="500"/>
              </a:spcBef>
              <a:spcAft>
                <a:spcPts val="0"/>
              </a:spcAft>
              <a:buSzPts val="2600"/>
              <a:buChar char="•"/>
              <a:defRPr/>
            </a:lvl1pPr>
            <a:lvl2pPr marL="914400" lvl="1" indent="-323850" algn="l" rtl="0">
              <a:spcBef>
                <a:spcPts val="400"/>
              </a:spcBef>
              <a:spcAft>
                <a:spcPts val="0"/>
              </a:spcAft>
              <a:buSzPts val="15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pic>
        <p:nvPicPr>
          <p:cNvPr id="75" name="Google Shape;75;p20"/>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76"/>
        <p:cNvGrpSpPr/>
        <p:nvPr/>
      </p:nvGrpSpPr>
      <p:grpSpPr>
        <a:xfrm>
          <a:off x="0" y="0"/>
          <a:ext cx="0" cy="0"/>
          <a:chOff x="0" y="0"/>
          <a:chExt cx="0" cy="0"/>
        </a:xfrm>
      </p:grpSpPr>
      <p:sp>
        <p:nvSpPr>
          <p:cNvPr id="77" name="Google Shape;77;p21"/>
          <p:cNvSpPr txBox="1">
            <a:spLocks noGrp="1"/>
          </p:cNvSpPr>
          <p:nvPr>
            <p:ph type="ctrTitle"/>
          </p:nvPr>
        </p:nvSpPr>
        <p:spPr>
          <a:xfrm>
            <a:off x="533400" y="1028700"/>
            <a:ext cx="7851600" cy="1371600"/>
          </a:xfrm>
          <a:prstGeom prst="rect">
            <a:avLst/>
          </a:prstGeom>
          <a:noFill/>
          <a:ln>
            <a:noFill/>
          </a:ln>
        </p:spPr>
        <p:txBody>
          <a:bodyPr spcFirstLastPara="1" wrap="square" lIns="0" tIns="0" rIns="13700"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 name="Google Shape;78;p21"/>
          <p:cNvSpPr txBox="1">
            <a:spLocks noGrp="1"/>
          </p:cNvSpPr>
          <p:nvPr>
            <p:ph type="subTitle" idx="1"/>
          </p:nvPr>
        </p:nvSpPr>
        <p:spPr>
          <a:xfrm>
            <a:off x="533400" y="2421402"/>
            <a:ext cx="7854900" cy="1314600"/>
          </a:xfrm>
          <a:prstGeom prst="rect">
            <a:avLst/>
          </a:prstGeom>
          <a:noFill/>
          <a:ln>
            <a:noFill/>
          </a:ln>
        </p:spPr>
        <p:txBody>
          <a:bodyPr spcFirstLastPara="1" wrap="square" lIns="0" tIns="34275" rIns="13700" bIns="34275" anchor="t" anchorCtr="0">
            <a:noAutofit/>
          </a:bodyPr>
          <a:lstStyle>
            <a:lvl1pPr marR="38100" lvl="0" algn="l" rtl="0">
              <a:spcBef>
                <a:spcPts val="500"/>
              </a:spcBef>
              <a:spcAft>
                <a:spcPts val="0"/>
              </a:spcAft>
              <a:buSzPts val="2600"/>
              <a:buNone/>
              <a:defRPr sz="2600">
                <a:solidFill>
                  <a:schemeClr val="lt1"/>
                </a:solidFill>
                <a:latin typeface="Calibri"/>
                <a:ea typeface="Calibri"/>
                <a:cs typeface="Calibri"/>
                <a:sym typeface="Calibri"/>
              </a:defRPr>
            </a:lvl1pPr>
            <a:lvl2pPr lvl="1" algn="ctr" rtl="0">
              <a:spcBef>
                <a:spcPts val="300"/>
              </a:spcBef>
              <a:spcAft>
                <a:spcPts val="0"/>
              </a:spcAft>
              <a:buSzPts val="1100"/>
              <a:buNone/>
              <a:defRPr/>
            </a:lvl2pPr>
            <a:lvl3pPr lvl="2" algn="ctr" rtl="0">
              <a:spcBef>
                <a:spcPts val="300"/>
              </a:spcBef>
              <a:spcAft>
                <a:spcPts val="0"/>
              </a:spcAft>
              <a:buSzPts val="900"/>
              <a:buNone/>
              <a:defRPr/>
            </a:lvl3pPr>
            <a:lvl4pPr lvl="3" algn="ctr" rtl="0">
              <a:spcBef>
                <a:spcPts val="300"/>
              </a:spcBef>
              <a:spcAft>
                <a:spcPts val="0"/>
              </a:spcAft>
              <a:buSzPts val="900"/>
              <a:buNone/>
              <a:defRPr/>
            </a:lvl4pPr>
            <a:lvl5pPr lvl="4" algn="ctr" rtl="0">
              <a:spcBef>
                <a:spcPts val="300"/>
              </a:spcBef>
              <a:spcAft>
                <a:spcPts val="0"/>
              </a:spcAft>
              <a:buSzPts val="900"/>
              <a:buNone/>
              <a:defRPr/>
            </a:lvl5pPr>
            <a:lvl6pPr lvl="5" algn="ctr" rtl="0">
              <a:spcBef>
                <a:spcPts val="300"/>
              </a:spcBef>
              <a:spcAft>
                <a:spcPts val="0"/>
              </a:spcAft>
              <a:buSzPts val="1100"/>
              <a:buNone/>
              <a:defRPr/>
            </a:lvl6pPr>
            <a:lvl7pPr lvl="6" algn="ctr" rtl="0">
              <a:spcBef>
                <a:spcPts val="300"/>
              </a:spcBef>
              <a:spcAft>
                <a:spcPts val="0"/>
              </a:spcAft>
              <a:buSzPts val="1100"/>
              <a:buNone/>
              <a:defRPr/>
            </a:lvl7pPr>
            <a:lvl8pPr lvl="7" algn="ctr" rtl="0">
              <a:spcBef>
                <a:spcPts val="300"/>
              </a:spcBef>
              <a:spcAft>
                <a:spcPts val="0"/>
              </a:spcAft>
              <a:buSzPts val="1400"/>
              <a:buNone/>
              <a:defRPr/>
            </a:lvl8pPr>
            <a:lvl9pPr lvl="8" algn="ctr" rtl="0">
              <a:spcBef>
                <a:spcPts val="300"/>
              </a:spcBef>
              <a:spcAft>
                <a:spcPts val="0"/>
              </a:spcAft>
              <a:buSzPts val="1400"/>
              <a:buNone/>
              <a:defRPr/>
            </a:lvl9pPr>
          </a:lstStyle>
          <a:p>
            <a:endParaRPr/>
          </a:p>
        </p:txBody>
      </p:sp>
      <p:pic>
        <p:nvPicPr>
          <p:cNvPr id="79" name="Google Shape;79;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a:off x="530352" y="987552"/>
            <a:ext cx="7772400" cy="10221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2" name="Google Shape;82;p22"/>
          <p:cNvSpPr txBox="1">
            <a:spLocks noGrp="1"/>
          </p:cNvSpPr>
          <p:nvPr>
            <p:ph type="body" idx="1"/>
          </p:nvPr>
        </p:nvSpPr>
        <p:spPr>
          <a:xfrm>
            <a:off x="530352" y="2028498"/>
            <a:ext cx="7772400" cy="1132200"/>
          </a:xfrm>
          <a:prstGeom prst="rect">
            <a:avLst/>
          </a:prstGeom>
          <a:noFill/>
          <a:ln>
            <a:noFill/>
          </a:ln>
        </p:spPr>
        <p:txBody>
          <a:bodyPr spcFirstLastPara="1" wrap="square" lIns="34275" tIns="34275" rIns="34275" bIns="34275" anchor="t" anchorCtr="0">
            <a:noAutofit/>
          </a:bodyPr>
          <a:lstStyle>
            <a:lvl1pPr marL="457200" lvl="0" indent="-228600" algn="l" rtl="0">
              <a:spcBef>
                <a:spcPts val="500"/>
              </a:spcBef>
              <a:spcAft>
                <a:spcPts val="0"/>
              </a:spcAft>
              <a:buSzPts val="2600"/>
              <a:buNone/>
              <a:defRPr sz="2600">
                <a:solidFill>
                  <a:schemeClr val="lt1"/>
                </a:solidFill>
              </a:defRPr>
            </a:lvl1pPr>
            <a:lvl2pPr marL="914400" lvl="1" indent="-228600" algn="l" rtl="0">
              <a:spcBef>
                <a:spcPts val="300"/>
              </a:spcBef>
              <a:spcAft>
                <a:spcPts val="0"/>
              </a:spcAft>
              <a:buSzPts val="1100"/>
              <a:buNone/>
              <a:defRPr sz="1400">
                <a:solidFill>
                  <a:schemeClr val="lt1"/>
                </a:solidFill>
              </a:defRPr>
            </a:lvl2pPr>
            <a:lvl3pPr marL="1371600" lvl="2" indent="-228600" algn="l" rtl="0">
              <a:spcBef>
                <a:spcPts val="200"/>
              </a:spcBef>
              <a:spcAft>
                <a:spcPts val="0"/>
              </a:spcAft>
              <a:buSzPts val="800"/>
              <a:buNone/>
              <a:defRPr sz="1200">
                <a:solidFill>
                  <a:schemeClr val="lt1"/>
                </a:solidFill>
              </a:defRPr>
            </a:lvl3pPr>
            <a:lvl4pPr marL="1828800" lvl="3" indent="-228600" algn="l" rtl="0">
              <a:spcBef>
                <a:spcPts val="200"/>
              </a:spcBef>
              <a:spcAft>
                <a:spcPts val="0"/>
              </a:spcAft>
              <a:buSzPts val="700"/>
              <a:buNone/>
              <a:defRPr sz="1100">
                <a:solidFill>
                  <a:schemeClr val="lt1"/>
                </a:solidFill>
              </a:defRPr>
            </a:lvl4pPr>
            <a:lvl5pPr marL="2286000" lvl="4" indent="-228600" algn="l" rtl="0">
              <a:spcBef>
                <a:spcPts val="200"/>
              </a:spcBef>
              <a:spcAft>
                <a:spcPts val="0"/>
              </a:spcAft>
              <a:buSzPts val="700"/>
              <a:buNone/>
              <a:defRPr sz="1100">
                <a:solidFill>
                  <a:schemeClr val="lt1"/>
                </a:solidFill>
              </a:defRPr>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83" name="Google Shape;83;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Google Shape;85;p23"/>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rtl="0">
              <a:spcBef>
                <a:spcPts val="0"/>
              </a:spcBef>
              <a:spcAft>
                <a:spcPts val="0"/>
              </a:spcAft>
              <a:buClr>
                <a:schemeClr val="accent4"/>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6" name="Google Shape;86;p23"/>
          <p:cNvSpPr txBox="1">
            <a:spLocks noGrp="1"/>
          </p:cNvSpPr>
          <p:nvPr>
            <p:ph type="body" idx="1"/>
          </p:nvPr>
        </p:nvSpPr>
        <p:spPr>
          <a:xfrm>
            <a:off x="457200" y="1440064"/>
            <a:ext cx="4038600" cy="3326100"/>
          </a:xfrm>
          <a:prstGeom prst="rect">
            <a:avLst/>
          </a:prstGeom>
          <a:noFill/>
          <a:ln>
            <a:noFill/>
          </a:ln>
        </p:spPr>
        <p:txBody>
          <a:bodyPr spcFirstLastPara="1" wrap="square" lIns="68575" tIns="34275" rIns="68575" bIns="34275" anchor="t" anchorCtr="0">
            <a:noAutofit/>
          </a:bodyPr>
          <a:lstStyle>
            <a:lvl1pPr marL="457200" lvl="0" indent="-381000" algn="l" rtl="0">
              <a:spcBef>
                <a:spcPts val="500"/>
              </a:spcBef>
              <a:spcAft>
                <a:spcPts val="0"/>
              </a:spcAft>
              <a:buSzPts val="2400"/>
              <a:buChar char="•"/>
              <a:defRPr sz="2400"/>
            </a:lvl1pPr>
            <a:lvl2pPr marL="914400" lvl="1" indent="-323850" algn="l" rtl="0">
              <a:spcBef>
                <a:spcPts val="400"/>
              </a:spcBef>
              <a:spcAft>
                <a:spcPts val="0"/>
              </a:spcAft>
              <a:buSzPts val="1500"/>
              <a:buChar char="⚫"/>
              <a:defRPr sz="1800"/>
            </a:lvl2pPr>
            <a:lvl3pPr marL="1371600" lvl="2" indent="-298450" algn="l" rtl="0">
              <a:spcBef>
                <a:spcPts val="300"/>
              </a:spcBef>
              <a:spcAft>
                <a:spcPts val="0"/>
              </a:spcAft>
              <a:buSzPts val="1100"/>
              <a:buChar char="⚫"/>
              <a:defRPr sz="1500"/>
            </a:lvl3pPr>
            <a:lvl4pPr marL="1828800" lvl="3" indent="-285750" algn="l" rtl="0">
              <a:spcBef>
                <a:spcPts val="300"/>
              </a:spcBef>
              <a:spcAft>
                <a:spcPts val="0"/>
              </a:spcAft>
              <a:buSzPts val="900"/>
              <a:buChar char="⚫"/>
              <a:defRPr sz="1400"/>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87" name="Google Shape;87;p23"/>
          <p:cNvSpPr txBox="1">
            <a:spLocks noGrp="1"/>
          </p:cNvSpPr>
          <p:nvPr>
            <p:ph type="body" idx="2"/>
          </p:nvPr>
        </p:nvSpPr>
        <p:spPr>
          <a:xfrm>
            <a:off x="4648200" y="1440064"/>
            <a:ext cx="4038600" cy="3326100"/>
          </a:xfrm>
          <a:prstGeom prst="rect">
            <a:avLst/>
          </a:prstGeom>
          <a:noFill/>
          <a:ln>
            <a:noFill/>
          </a:ln>
        </p:spPr>
        <p:txBody>
          <a:bodyPr spcFirstLastPara="1" wrap="square" lIns="68575" tIns="34275" rIns="68575" bIns="34275" anchor="t" anchorCtr="0">
            <a:noAutofit/>
          </a:bodyPr>
          <a:lstStyle>
            <a:lvl1pPr marL="457200" lvl="0" indent="-381000" algn="l" rtl="0">
              <a:spcBef>
                <a:spcPts val="500"/>
              </a:spcBef>
              <a:spcAft>
                <a:spcPts val="0"/>
              </a:spcAft>
              <a:buSzPts val="2400"/>
              <a:buChar char="•"/>
              <a:defRPr sz="2400"/>
            </a:lvl1pPr>
            <a:lvl2pPr marL="914400" lvl="1" indent="-323850" algn="l" rtl="0">
              <a:spcBef>
                <a:spcPts val="400"/>
              </a:spcBef>
              <a:spcAft>
                <a:spcPts val="0"/>
              </a:spcAft>
              <a:buSzPts val="1500"/>
              <a:buChar char="⚫"/>
              <a:defRPr sz="1800"/>
            </a:lvl2pPr>
            <a:lvl3pPr marL="1371600" lvl="2" indent="-298450" algn="l" rtl="0">
              <a:spcBef>
                <a:spcPts val="300"/>
              </a:spcBef>
              <a:spcAft>
                <a:spcPts val="0"/>
              </a:spcAft>
              <a:buSzPts val="1100"/>
              <a:buChar char="⚫"/>
              <a:defRPr sz="1500"/>
            </a:lvl3pPr>
            <a:lvl4pPr marL="1828800" lvl="3" indent="-285750" algn="l" rtl="0">
              <a:spcBef>
                <a:spcPts val="300"/>
              </a:spcBef>
              <a:spcAft>
                <a:spcPts val="0"/>
              </a:spcAft>
              <a:buSzPts val="900"/>
              <a:buChar char="⚫"/>
              <a:defRPr sz="1400"/>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88" name="Google Shape;88;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
        <p:cNvGrpSpPr/>
        <p:nvPr/>
      </p:nvGrpSpPr>
      <p:grpSpPr>
        <a:xfrm>
          <a:off x="0" y="0"/>
          <a:ext cx="0" cy="0"/>
          <a:chOff x="0" y="0"/>
          <a:chExt cx="0" cy="0"/>
        </a:xfrm>
      </p:grpSpPr>
      <p:sp>
        <p:nvSpPr>
          <p:cNvPr id="90" name="Google Shape;90;p24"/>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1" name="Google Shape;91;p24"/>
          <p:cNvSpPr txBox="1">
            <a:spLocks noGrp="1"/>
          </p:cNvSpPr>
          <p:nvPr>
            <p:ph type="body" idx="1"/>
          </p:nvPr>
        </p:nvSpPr>
        <p:spPr>
          <a:xfrm>
            <a:off x="457200" y="1391436"/>
            <a:ext cx="4040100" cy="494400"/>
          </a:xfrm>
          <a:prstGeom prst="rect">
            <a:avLst/>
          </a:prstGeom>
          <a:noFill/>
          <a:ln>
            <a:noFill/>
          </a:ln>
        </p:spPr>
        <p:txBody>
          <a:bodyPr spcFirstLastPara="1" wrap="square" lIns="34275" tIns="0" rIns="34275" bIns="0" anchor="ctr" anchorCtr="0">
            <a:noAutofit/>
          </a:bodyPr>
          <a:lstStyle>
            <a:lvl1pPr marL="457200" lvl="0" indent="-228600" algn="l" rtl="0">
              <a:spcBef>
                <a:spcPts val="500"/>
              </a:spcBef>
              <a:spcAft>
                <a:spcPts val="0"/>
              </a:spcAft>
              <a:buSzPts val="2400"/>
              <a:buNone/>
              <a:defRPr sz="2400" b="1" cap="none">
                <a:solidFill>
                  <a:schemeClr val="dk2"/>
                </a:solidFill>
              </a:defRPr>
            </a:lvl1pPr>
            <a:lvl2pPr marL="914400" lvl="1" indent="-228600" algn="l" rtl="0">
              <a:spcBef>
                <a:spcPts val="300"/>
              </a:spcBef>
              <a:spcAft>
                <a:spcPts val="0"/>
              </a:spcAft>
              <a:buSzPts val="1300"/>
              <a:buNone/>
              <a:defRPr sz="1500" b="1"/>
            </a:lvl2pPr>
            <a:lvl3pPr marL="1371600" lvl="2" indent="-228600" algn="l" rtl="0">
              <a:spcBef>
                <a:spcPts val="300"/>
              </a:spcBef>
              <a:spcAft>
                <a:spcPts val="0"/>
              </a:spcAft>
              <a:buSzPts val="900"/>
              <a:buNone/>
              <a:defRPr sz="1400" b="1"/>
            </a:lvl3pPr>
            <a:lvl4pPr marL="1828800" lvl="3" indent="-228600" algn="l" rtl="0">
              <a:spcBef>
                <a:spcPts val="200"/>
              </a:spcBef>
              <a:spcAft>
                <a:spcPts val="0"/>
              </a:spcAft>
              <a:buSzPts val="800"/>
              <a:buNone/>
              <a:defRPr sz="1200" b="1"/>
            </a:lvl4pPr>
            <a:lvl5pPr marL="2286000" lvl="4" indent="-228600" algn="l" rtl="0">
              <a:spcBef>
                <a:spcPts val="200"/>
              </a:spcBef>
              <a:spcAft>
                <a:spcPts val="0"/>
              </a:spcAft>
              <a:buSzPts val="800"/>
              <a:buNone/>
              <a:defRPr sz="1200" b="1"/>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92" name="Google Shape;92;p24"/>
          <p:cNvSpPr txBox="1">
            <a:spLocks noGrp="1"/>
          </p:cNvSpPr>
          <p:nvPr>
            <p:ph type="body" idx="2"/>
          </p:nvPr>
        </p:nvSpPr>
        <p:spPr>
          <a:xfrm>
            <a:off x="4645027" y="1394820"/>
            <a:ext cx="4041600" cy="491100"/>
          </a:xfrm>
          <a:prstGeom prst="rect">
            <a:avLst/>
          </a:prstGeom>
          <a:noFill/>
          <a:ln>
            <a:noFill/>
          </a:ln>
        </p:spPr>
        <p:txBody>
          <a:bodyPr spcFirstLastPara="1" wrap="square" lIns="34275" tIns="0" rIns="34275" bIns="0" anchor="ctr" anchorCtr="0">
            <a:noAutofit/>
          </a:bodyPr>
          <a:lstStyle>
            <a:lvl1pPr marL="457200" lvl="0" indent="-228600" algn="l" rtl="0">
              <a:spcBef>
                <a:spcPts val="500"/>
              </a:spcBef>
              <a:spcAft>
                <a:spcPts val="0"/>
              </a:spcAft>
              <a:buSzPts val="2400"/>
              <a:buNone/>
              <a:defRPr sz="2400" b="1" cap="none">
                <a:solidFill>
                  <a:schemeClr val="dk2"/>
                </a:solidFill>
              </a:defRPr>
            </a:lvl1pPr>
            <a:lvl2pPr marL="914400" lvl="1" indent="-228600" algn="l" rtl="0">
              <a:spcBef>
                <a:spcPts val="300"/>
              </a:spcBef>
              <a:spcAft>
                <a:spcPts val="0"/>
              </a:spcAft>
              <a:buSzPts val="1300"/>
              <a:buNone/>
              <a:defRPr sz="1500" b="1"/>
            </a:lvl2pPr>
            <a:lvl3pPr marL="1371600" lvl="2" indent="-228600" algn="l" rtl="0">
              <a:spcBef>
                <a:spcPts val="300"/>
              </a:spcBef>
              <a:spcAft>
                <a:spcPts val="0"/>
              </a:spcAft>
              <a:buSzPts val="900"/>
              <a:buNone/>
              <a:defRPr sz="1400" b="1"/>
            </a:lvl3pPr>
            <a:lvl4pPr marL="1828800" lvl="3" indent="-228600" algn="l" rtl="0">
              <a:spcBef>
                <a:spcPts val="200"/>
              </a:spcBef>
              <a:spcAft>
                <a:spcPts val="0"/>
              </a:spcAft>
              <a:buSzPts val="800"/>
              <a:buNone/>
              <a:defRPr sz="1200" b="1"/>
            </a:lvl4pPr>
            <a:lvl5pPr marL="2286000" lvl="4" indent="-228600" algn="l" rtl="0">
              <a:spcBef>
                <a:spcPts val="200"/>
              </a:spcBef>
              <a:spcAft>
                <a:spcPts val="0"/>
              </a:spcAft>
              <a:buSzPts val="800"/>
              <a:buNone/>
              <a:defRPr sz="1200" b="1"/>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93" name="Google Shape;93;p24"/>
          <p:cNvSpPr txBox="1">
            <a:spLocks noGrp="1"/>
          </p:cNvSpPr>
          <p:nvPr>
            <p:ph type="body" idx="3"/>
          </p:nvPr>
        </p:nvSpPr>
        <p:spPr>
          <a:xfrm>
            <a:off x="457200" y="1885950"/>
            <a:ext cx="4040100" cy="2884200"/>
          </a:xfrm>
          <a:prstGeom prst="rect">
            <a:avLst/>
          </a:prstGeom>
          <a:noFill/>
          <a:ln>
            <a:noFill/>
          </a:ln>
        </p:spPr>
        <p:txBody>
          <a:bodyPr spcFirstLastPara="1" wrap="square" lIns="68575" tIns="0" rIns="68575" bIns="34275"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85750" algn="l" rtl="0">
              <a:spcBef>
                <a:spcPts val="300"/>
              </a:spcBef>
              <a:spcAft>
                <a:spcPts val="0"/>
              </a:spcAft>
              <a:buSzPts val="900"/>
              <a:buChar char="⚫"/>
              <a:defRPr sz="1400"/>
            </a:lvl3pPr>
            <a:lvl4pPr marL="1828800" lvl="3" indent="-279400" algn="l" rtl="0">
              <a:spcBef>
                <a:spcPts val="200"/>
              </a:spcBef>
              <a:spcAft>
                <a:spcPts val="0"/>
              </a:spcAft>
              <a:buSzPts val="800"/>
              <a:buChar char="⚫"/>
              <a:defRPr sz="1200"/>
            </a:lvl4pPr>
            <a:lvl5pPr marL="2286000" lvl="4" indent="-279400" algn="l" rtl="0">
              <a:spcBef>
                <a:spcPts val="200"/>
              </a:spcBef>
              <a:spcAft>
                <a:spcPts val="0"/>
              </a:spcAft>
              <a:buSzPts val="800"/>
              <a:buChar char="⚫"/>
              <a:defRPr sz="12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94" name="Google Shape;94;p24"/>
          <p:cNvSpPr txBox="1">
            <a:spLocks noGrp="1"/>
          </p:cNvSpPr>
          <p:nvPr>
            <p:ph type="body" idx="4"/>
          </p:nvPr>
        </p:nvSpPr>
        <p:spPr>
          <a:xfrm>
            <a:off x="4645027" y="1885950"/>
            <a:ext cx="4041600" cy="2884200"/>
          </a:xfrm>
          <a:prstGeom prst="rect">
            <a:avLst/>
          </a:prstGeom>
          <a:noFill/>
          <a:ln>
            <a:noFill/>
          </a:ln>
        </p:spPr>
        <p:txBody>
          <a:bodyPr spcFirstLastPara="1" wrap="square" lIns="68575" tIns="0" rIns="68575" bIns="34275"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85750" algn="l" rtl="0">
              <a:spcBef>
                <a:spcPts val="300"/>
              </a:spcBef>
              <a:spcAft>
                <a:spcPts val="0"/>
              </a:spcAft>
              <a:buSzPts val="900"/>
              <a:buChar char="⚫"/>
              <a:defRPr sz="1400"/>
            </a:lvl3pPr>
            <a:lvl4pPr marL="1828800" lvl="3" indent="-279400" algn="l" rtl="0">
              <a:spcBef>
                <a:spcPts val="200"/>
              </a:spcBef>
              <a:spcAft>
                <a:spcPts val="0"/>
              </a:spcAft>
              <a:buSzPts val="800"/>
              <a:buChar char="⚫"/>
              <a:defRPr sz="1200"/>
            </a:lvl4pPr>
            <a:lvl5pPr marL="2286000" lvl="4" indent="-279400" algn="l" rtl="0">
              <a:spcBef>
                <a:spcPts val="200"/>
              </a:spcBef>
              <a:spcAft>
                <a:spcPts val="0"/>
              </a:spcAft>
              <a:buSzPts val="800"/>
              <a:buChar char="⚫"/>
              <a:defRPr sz="12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95" name="Google Shape;95;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457200" y="528066"/>
            <a:ext cx="8305800" cy="857400"/>
          </a:xfrm>
          <a:prstGeom prst="rect">
            <a:avLst/>
          </a:prstGeom>
          <a:noFill/>
          <a:ln>
            <a:noFill/>
          </a:ln>
        </p:spPr>
        <p:txBody>
          <a:bodyPr spcFirstLastPara="1" wrap="square" lIns="0" tIns="34275"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98" name="Google Shape;98;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9"/>
        <p:cNvGrpSpPr/>
        <p:nvPr/>
      </p:nvGrpSpPr>
      <p:grpSpPr>
        <a:xfrm>
          <a:off x="0" y="0"/>
          <a:ext cx="0" cy="0"/>
          <a:chOff x="0" y="0"/>
          <a:chExt cx="0" cy="0"/>
        </a:xfrm>
      </p:grpSpPr>
      <p:pic>
        <p:nvPicPr>
          <p:cNvPr id="100" name="Google Shape;10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01"/>
        <p:cNvGrpSpPr/>
        <p:nvPr/>
      </p:nvGrpSpPr>
      <p:grpSpPr>
        <a:xfrm>
          <a:off x="0" y="0"/>
          <a:ext cx="0" cy="0"/>
          <a:chOff x="0" y="0"/>
          <a:chExt cx="0" cy="0"/>
        </a:xfrm>
      </p:grpSpPr>
      <p:pic>
        <p:nvPicPr>
          <p:cNvPr id="102" name="Google Shape;102;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3"/>
        <p:cNvGrpSpPr/>
        <p:nvPr/>
      </p:nvGrpSpPr>
      <p:grpSpPr>
        <a:xfrm>
          <a:off x="0" y="0"/>
          <a:ext cx="0" cy="0"/>
          <a:chOff x="0" y="0"/>
          <a:chExt cx="0" cy="0"/>
        </a:xfrm>
      </p:grpSpPr>
      <p:sp>
        <p:nvSpPr>
          <p:cNvPr id="104" name="Google Shape;104;p28"/>
          <p:cNvSpPr txBox="1">
            <a:spLocks noGrp="1"/>
          </p:cNvSpPr>
          <p:nvPr>
            <p:ph type="body" idx="1"/>
          </p:nvPr>
        </p:nvSpPr>
        <p:spPr>
          <a:xfrm>
            <a:off x="3575050" y="1428750"/>
            <a:ext cx="5111700" cy="3257400"/>
          </a:xfrm>
          <a:prstGeom prst="rect">
            <a:avLst/>
          </a:prstGeom>
          <a:noFill/>
          <a:ln>
            <a:noFill/>
          </a:ln>
        </p:spPr>
        <p:txBody>
          <a:bodyPr spcFirstLastPara="1" wrap="square" lIns="68575" tIns="0" rIns="68575" bIns="34275" anchor="t" anchorCtr="0">
            <a:noAutofit/>
          </a:bodyPr>
          <a:lstStyle>
            <a:lvl1pPr marL="457200" lvl="0" indent="-228600" algn="l" rtl="0">
              <a:spcBef>
                <a:spcPts val="400"/>
              </a:spcBef>
              <a:spcAft>
                <a:spcPts val="0"/>
              </a:spcAft>
              <a:buSzPts val="2100"/>
              <a:buNone/>
              <a:defRPr sz="2100"/>
            </a:lvl1pPr>
            <a:lvl2pPr marL="914400" lvl="1" indent="-336550" algn="l" rtl="0">
              <a:spcBef>
                <a:spcPts val="400"/>
              </a:spcBef>
              <a:spcAft>
                <a:spcPts val="0"/>
              </a:spcAft>
              <a:buSzPts val="1700"/>
              <a:buChar char="⚫"/>
              <a:defRPr sz="2000"/>
            </a:lvl2pPr>
            <a:lvl3pPr marL="1371600" lvl="2" indent="-311150" algn="l" rtl="0">
              <a:spcBef>
                <a:spcPts val="400"/>
              </a:spcBef>
              <a:spcAft>
                <a:spcPts val="0"/>
              </a:spcAft>
              <a:buSzPts val="1300"/>
              <a:buChar char="⚫"/>
              <a:defRPr sz="1800"/>
            </a:lvl3pPr>
            <a:lvl4pPr marL="1828800" lvl="3" indent="-292100" algn="l" rtl="0">
              <a:spcBef>
                <a:spcPts val="300"/>
              </a:spcBef>
              <a:spcAft>
                <a:spcPts val="0"/>
              </a:spcAft>
              <a:buSzPts val="1000"/>
              <a:buChar char="⚫"/>
              <a:defRPr sz="1500"/>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05" name="Google Shape;105;p28"/>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 name="Google Shape;106;p28"/>
          <p:cNvSpPr txBox="1">
            <a:spLocks noGrp="1"/>
          </p:cNvSpPr>
          <p:nvPr>
            <p:ph type="body" idx="2"/>
          </p:nvPr>
        </p:nvSpPr>
        <p:spPr>
          <a:xfrm>
            <a:off x="457200" y="1428750"/>
            <a:ext cx="3124200" cy="3257400"/>
          </a:xfrm>
          <a:prstGeom prst="rect">
            <a:avLst/>
          </a:prstGeom>
          <a:noFill/>
          <a:ln>
            <a:noFill/>
          </a:ln>
        </p:spPr>
        <p:txBody>
          <a:bodyPr spcFirstLastPara="1" wrap="square" lIns="68575" tIns="0" rIns="68575" bIns="34275"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85750" algn="l" rtl="0">
              <a:spcBef>
                <a:spcPts val="300"/>
              </a:spcBef>
              <a:spcAft>
                <a:spcPts val="0"/>
              </a:spcAft>
              <a:buSzPts val="900"/>
              <a:buChar char="⚫"/>
              <a:defRPr sz="1400"/>
            </a:lvl3pPr>
            <a:lvl4pPr marL="1828800" lvl="3" indent="-279400" algn="l" rtl="0">
              <a:spcBef>
                <a:spcPts val="200"/>
              </a:spcBef>
              <a:spcAft>
                <a:spcPts val="0"/>
              </a:spcAft>
              <a:buSzPts val="800"/>
              <a:buChar char="⚫"/>
              <a:defRPr sz="1200"/>
            </a:lvl4pPr>
            <a:lvl5pPr marL="2286000" lvl="4" indent="-279400" algn="l" rtl="0">
              <a:spcBef>
                <a:spcPts val="200"/>
              </a:spcBef>
              <a:spcAft>
                <a:spcPts val="0"/>
              </a:spcAft>
              <a:buSzPts val="800"/>
              <a:buChar char="⚫"/>
              <a:defRPr sz="1200"/>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107" name="Google Shape;107;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a:off x="457200" y="205978"/>
            <a:ext cx="8229600" cy="857400"/>
          </a:xfrm>
          <a:prstGeom prst="rect">
            <a:avLst/>
          </a:prstGeom>
          <a:noFill/>
          <a:ln>
            <a:noFill/>
          </a:ln>
        </p:spPr>
        <p:txBody>
          <a:bodyPr spcFirstLastPara="1" wrap="square" lIns="68550" tIns="68550" rIns="68550" bIns="6855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10" name="Google Shape;110;p29"/>
          <p:cNvSpPr txBox="1">
            <a:spLocks noGrp="1"/>
          </p:cNvSpPr>
          <p:nvPr>
            <p:ph type="body" idx="1"/>
          </p:nvPr>
        </p:nvSpPr>
        <p:spPr>
          <a:xfrm>
            <a:off x="457200" y="1200151"/>
            <a:ext cx="3994500" cy="3725700"/>
          </a:xfrm>
          <a:prstGeom prst="rect">
            <a:avLst/>
          </a:prstGeom>
          <a:noFill/>
          <a:ln>
            <a:noFill/>
          </a:ln>
        </p:spPr>
        <p:txBody>
          <a:bodyPr spcFirstLastPara="1" wrap="square" lIns="68550" tIns="68550" rIns="68550" bIns="68550" anchor="t" anchorCtr="0">
            <a:noAutofit/>
          </a:bodyPr>
          <a:lstStyle>
            <a:lvl1pPr marL="457200" lvl="0" indent="-393700" algn="l" rtl="0">
              <a:spcBef>
                <a:spcPts val="500"/>
              </a:spcBef>
              <a:spcAft>
                <a:spcPts val="0"/>
              </a:spcAft>
              <a:buSzPts val="2600"/>
              <a:buChar char="•"/>
              <a:defRPr/>
            </a:lvl1pPr>
            <a:lvl2pPr marL="914400" lvl="1" indent="-323850" algn="l" rtl="0">
              <a:spcBef>
                <a:spcPts val="400"/>
              </a:spcBef>
              <a:spcAft>
                <a:spcPts val="0"/>
              </a:spcAft>
              <a:buSzPts val="15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sp>
        <p:nvSpPr>
          <p:cNvPr id="111" name="Google Shape;111;p29"/>
          <p:cNvSpPr txBox="1">
            <a:spLocks noGrp="1"/>
          </p:cNvSpPr>
          <p:nvPr>
            <p:ph type="body" idx="2"/>
          </p:nvPr>
        </p:nvSpPr>
        <p:spPr>
          <a:xfrm>
            <a:off x="4692274" y="1200151"/>
            <a:ext cx="3994500" cy="3725700"/>
          </a:xfrm>
          <a:prstGeom prst="rect">
            <a:avLst/>
          </a:prstGeom>
          <a:noFill/>
          <a:ln>
            <a:noFill/>
          </a:ln>
        </p:spPr>
        <p:txBody>
          <a:bodyPr spcFirstLastPara="1" wrap="square" lIns="68550" tIns="68550" rIns="68550" bIns="68550" anchor="t" anchorCtr="0">
            <a:noAutofit/>
          </a:bodyPr>
          <a:lstStyle>
            <a:lvl1pPr marL="457200" lvl="0" indent="-393700" algn="l" rtl="0">
              <a:spcBef>
                <a:spcPts val="500"/>
              </a:spcBef>
              <a:spcAft>
                <a:spcPts val="0"/>
              </a:spcAft>
              <a:buSzPts val="2600"/>
              <a:buChar char="•"/>
              <a:defRPr/>
            </a:lvl1pPr>
            <a:lvl2pPr marL="914400" lvl="1" indent="-323850" algn="l" rtl="0">
              <a:spcBef>
                <a:spcPts val="400"/>
              </a:spcBef>
              <a:spcAft>
                <a:spcPts val="0"/>
              </a:spcAft>
              <a:buSzPts val="15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pic>
        <p:nvPicPr>
          <p:cNvPr id="112" name="Google Shape;112;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13"/>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14"/>
        <p:cNvGrpSpPr/>
        <p:nvPr/>
      </p:nvGrpSpPr>
      <p:grpSpPr>
        <a:xfrm>
          <a:off x="0" y="0"/>
          <a:ext cx="0" cy="0"/>
          <a:chOff x="0" y="0"/>
          <a:chExt cx="0" cy="0"/>
        </a:xfrm>
      </p:grpSpPr>
      <p:sp>
        <p:nvSpPr>
          <p:cNvPr id="115" name="Google Shape;115;p31"/>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 name="Google Shape;116;p31"/>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117" name="Google Shape;117;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p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8" name="Google Shape;18;p4"/>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9" name="Google Shape;19;p4"/>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0" name="Google Shape;20;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 name="Google Shape;120;p32"/>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121" name="Google Shape;121;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22"/>
        <p:cNvGrpSpPr/>
        <p:nvPr/>
      </p:nvGrpSpPr>
      <p:grpSpPr>
        <a:xfrm>
          <a:off x="0" y="0"/>
          <a:ext cx="0" cy="0"/>
          <a:chOff x="0" y="0"/>
          <a:chExt cx="0" cy="0"/>
        </a:xfrm>
      </p:grpSpPr>
      <p:sp>
        <p:nvSpPr>
          <p:cNvPr id="123" name="Google Shape;123;p33"/>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 name="Google Shape;124;p33"/>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125" name="Google Shape;125;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29"/>
        <p:cNvGrpSpPr/>
        <p:nvPr/>
      </p:nvGrpSpPr>
      <p:grpSpPr>
        <a:xfrm>
          <a:off x="0" y="0"/>
          <a:ext cx="0" cy="0"/>
          <a:chOff x="0" y="0"/>
          <a:chExt cx="0" cy="0"/>
        </a:xfrm>
      </p:grpSpPr>
      <p:sp>
        <p:nvSpPr>
          <p:cNvPr id="130" name="Google Shape;130;p35"/>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marR="0" lvl="0" algn="l" rtl="0">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31" name="Google Shape;131;p35"/>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rtl="0">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rtl="0">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rtl="0">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rtl="0">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rtl="0">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rtl="0">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rtl="0">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rtl="0">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132" name="Google Shape;132;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pic>
        <p:nvPicPr>
          <p:cNvPr id="137" name="Google Shape;137;p3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8"/>
        <p:cNvGrpSpPr/>
        <p:nvPr/>
      </p:nvGrpSpPr>
      <p:grpSpPr>
        <a:xfrm>
          <a:off x="0" y="0"/>
          <a:ext cx="0" cy="0"/>
          <a:chOff x="0" y="0"/>
          <a:chExt cx="0" cy="0"/>
        </a:xfrm>
      </p:grpSpPr>
      <p:sp>
        <p:nvSpPr>
          <p:cNvPr id="139" name="Google Shape;139;p3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40" name="Google Shape;140;p38"/>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41" name="Google Shape;141;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sp>
        <p:nvSpPr>
          <p:cNvPr id="143" name="Google Shape;143;p39"/>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144" name="Google Shape;144;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45"/>
        <p:cNvGrpSpPr/>
        <p:nvPr/>
      </p:nvGrpSpPr>
      <p:grpSpPr>
        <a:xfrm>
          <a:off x="0" y="0"/>
          <a:ext cx="0" cy="0"/>
          <a:chOff x="0" y="0"/>
          <a:chExt cx="0" cy="0"/>
        </a:xfrm>
      </p:grpSpPr>
      <p:sp>
        <p:nvSpPr>
          <p:cNvPr id="146" name="Google Shape;146;p40"/>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marR="0" lvl="0" algn="l" rtl="0">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47" name="Google Shape;147;p40"/>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rtl="0">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rtl="0">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rtl="0">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rtl="0">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rtl="0">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rtl="0">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rtl="0">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rtl="0">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148" name="Google Shape;148;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51" name="Google Shape;151;p41"/>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152" name="Google Shape;152;p4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3"/>
        <p:cNvGrpSpPr/>
        <p:nvPr/>
      </p:nvGrpSpPr>
      <p:grpSpPr>
        <a:xfrm>
          <a:off x="0" y="0"/>
          <a:ext cx="0" cy="0"/>
          <a:chOff x="0" y="0"/>
          <a:chExt cx="0" cy="0"/>
        </a:xfrm>
      </p:grpSpPr>
      <p:sp>
        <p:nvSpPr>
          <p:cNvPr id="154" name="Google Shape;154;p4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55" name="Google Shape;155;p42"/>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rtl="0">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56" name="Google Shape;156;p42"/>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rtl="0">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57" name="Google Shape;157;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58"/>
        <p:cNvGrpSpPr/>
        <p:nvPr/>
      </p:nvGrpSpPr>
      <p:grpSpPr>
        <a:xfrm>
          <a:off x="0" y="0"/>
          <a:ext cx="0" cy="0"/>
          <a:chOff x="0" y="0"/>
          <a:chExt cx="0" cy="0"/>
        </a:xfrm>
      </p:grpSpPr>
      <p:pic>
        <p:nvPicPr>
          <p:cNvPr id="159" name="Google Shape;159;p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4" name="Google Shape;24;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60"/>
        <p:cNvGrpSpPr/>
        <p:nvPr/>
      </p:nvGrpSpPr>
      <p:grpSpPr>
        <a:xfrm>
          <a:off x="0" y="0"/>
          <a:ext cx="0" cy="0"/>
          <a:chOff x="0" y="0"/>
          <a:chExt cx="0" cy="0"/>
        </a:xfrm>
      </p:grpSpPr>
      <p:pic>
        <p:nvPicPr>
          <p:cNvPr id="161" name="Google Shape;161;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62"/>
        <p:cNvGrpSpPr/>
        <p:nvPr/>
      </p:nvGrpSpPr>
      <p:grpSpPr>
        <a:xfrm>
          <a:off x="0" y="0"/>
          <a:ext cx="0" cy="0"/>
          <a:chOff x="0" y="0"/>
          <a:chExt cx="0" cy="0"/>
        </a:xfrm>
      </p:grpSpPr>
      <p:sp>
        <p:nvSpPr>
          <p:cNvPr id="163" name="Google Shape;163;p45"/>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marR="0" lvl="0" indent="-228600" algn="l" rtl="0">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rtl="0">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rtl="0">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64" name="Google Shape;164;p4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65" name="Google Shape;165;p45"/>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marR="0" lvl="0" indent="-342900" algn="l" rtl="0">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66" name="Google Shape;166;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67"/>
        <p:cNvGrpSpPr/>
        <p:nvPr/>
      </p:nvGrpSpPr>
      <p:grpSpPr>
        <a:xfrm>
          <a:off x="0" y="0"/>
          <a:ext cx="0" cy="0"/>
          <a:chOff x="0" y="0"/>
          <a:chExt cx="0" cy="0"/>
        </a:xfrm>
      </p:grpSpPr>
      <p:sp>
        <p:nvSpPr>
          <p:cNvPr id="168" name="Google Shape;168;p46"/>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marR="0" lvl="0" algn="l" rtl="0">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69" name="Google Shape;169;p46"/>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170" name="Google Shape;170;p46"/>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171" name="Google Shape;171;p4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72"/>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73"/>
        <p:cNvGrpSpPr/>
        <p:nvPr/>
      </p:nvGrpSpPr>
      <p:grpSpPr>
        <a:xfrm>
          <a:off x="0" y="0"/>
          <a:ext cx="0" cy="0"/>
          <a:chOff x="0" y="0"/>
          <a:chExt cx="0" cy="0"/>
        </a:xfrm>
      </p:grpSpPr>
      <p:sp>
        <p:nvSpPr>
          <p:cNvPr id="174" name="Google Shape;174;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75" name="Google Shape;175;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76" name="Google Shape;176;p4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77"/>
        <p:cNvGrpSpPr/>
        <p:nvPr/>
      </p:nvGrpSpPr>
      <p:grpSpPr>
        <a:xfrm>
          <a:off x="0" y="0"/>
          <a:ext cx="0" cy="0"/>
          <a:chOff x="0" y="0"/>
          <a:chExt cx="0" cy="0"/>
        </a:xfrm>
      </p:grpSpPr>
      <p:sp>
        <p:nvSpPr>
          <p:cNvPr id="178" name="Google Shape;178;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79" name="Google Shape;179;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80" name="Google Shape;180;p4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81"/>
        <p:cNvGrpSpPr/>
        <p:nvPr/>
      </p:nvGrpSpPr>
      <p:grpSpPr>
        <a:xfrm>
          <a:off x="0" y="0"/>
          <a:ext cx="0" cy="0"/>
          <a:chOff x="0" y="0"/>
          <a:chExt cx="0" cy="0"/>
        </a:xfrm>
      </p:grpSpPr>
      <p:sp>
        <p:nvSpPr>
          <p:cNvPr id="182" name="Google Shape;182;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83" name="Google Shape;183;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84" name="Google Shape;184;p5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8" name="Google Shape;28;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2" name="Google Shape;32;p7"/>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3" name="Google Shape;33;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6" name="Google Shape;36;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Google Shape;38;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6" name="Google Shape;66;p17"/>
          <p:cNvSpPr txBox="1">
            <a:spLocks noGrp="1"/>
          </p:cNvSpPr>
          <p:nvPr>
            <p:ph type="body" idx="1"/>
          </p:nvPr>
        </p:nvSpPr>
        <p:spPr>
          <a:xfrm>
            <a:off x="457200" y="1451610"/>
            <a:ext cx="8229600" cy="3291900"/>
          </a:xfrm>
          <a:prstGeom prst="rect">
            <a:avLst/>
          </a:prstGeom>
          <a:noFill/>
          <a:ln>
            <a:noFill/>
          </a:ln>
        </p:spPr>
        <p:txBody>
          <a:bodyPr spcFirstLastPara="1" wrap="square" lIns="68575" tIns="34275" rIns="68575" bIns="34275" anchor="t" anchorCtr="0">
            <a:noAutofit/>
          </a:bodyPr>
          <a:lstStyle>
            <a:lvl1pPr marL="457200" marR="0" lvl="0" indent="-393700" algn="l" rtl="0">
              <a:spcBef>
                <a:spcPts val="50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3850" algn="l" rtl="0">
              <a:spcBef>
                <a:spcPts val="400"/>
              </a:spcBef>
              <a:spcAft>
                <a:spcPts val="0"/>
              </a:spcAft>
              <a:buClr>
                <a:schemeClr val="accent1"/>
              </a:buClr>
              <a:buSzPts val="150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450" algn="l" rtl="0">
              <a:spcBef>
                <a:spcPts val="300"/>
              </a:spcBef>
              <a:spcAft>
                <a:spcPts val="0"/>
              </a:spcAft>
              <a:buClr>
                <a:schemeClr val="accent2"/>
              </a:buClr>
              <a:buSzPts val="1100"/>
              <a:buFont typeface="Noto Sans Symbols"/>
              <a:buChar char="⚫"/>
              <a:defRPr sz="1600" b="0" i="0" u="none" strike="noStrike" cap="none">
                <a:solidFill>
                  <a:schemeClr val="dk1"/>
                </a:solidFill>
                <a:latin typeface="Calibri"/>
                <a:ea typeface="Calibri"/>
                <a:cs typeface="Calibri"/>
                <a:sym typeface="Calibri"/>
              </a:defRPr>
            </a:lvl3pPr>
            <a:lvl4pPr marL="1828800" marR="0" lvl="3" indent="-292100" algn="l" rtl="0">
              <a:spcBef>
                <a:spcPts val="300"/>
              </a:spcBef>
              <a:spcAft>
                <a:spcPts val="0"/>
              </a:spcAft>
              <a:buClr>
                <a:schemeClr val="accent3"/>
              </a:buClr>
              <a:buSzPts val="1000"/>
              <a:buFont typeface="Noto Sans Symbols"/>
              <a:buChar char="⚫"/>
              <a:defRPr sz="1500" b="0" i="0" u="none" strike="noStrike" cap="none">
                <a:solidFill>
                  <a:schemeClr val="dk1"/>
                </a:solidFill>
                <a:latin typeface="Calibri"/>
                <a:ea typeface="Calibri"/>
                <a:cs typeface="Calibri"/>
                <a:sym typeface="Calibri"/>
              </a:defRPr>
            </a:lvl4pPr>
            <a:lvl5pPr marL="2286000" marR="0" lvl="4" indent="-292100" algn="l" rtl="0">
              <a:spcBef>
                <a:spcPts val="300"/>
              </a:spcBef>
              <a:spcAft>
                <a:spcPts val="0"/>
              </a:spcAft>
              <a:buClr>
                <a:schemeClr val="accent4"/>
              </a:buClr>
              <a:buSzPts val="1000"/>
              <a:buFont typeface="Noto Sans Symbols"/>
              <a:buChar char="⚫"/>
              <a:defRPr sz="15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126"/>
        <p:cNvGrpSpPr/>
        <p:nvPr/>
      </p:nvGrpSpPr>
      <p:grpSpPr>
        <a:xfrm>
          <a:off x="0" y="0"/>
          <a:ext cx="0" cy="0"/>
          <a:chOff x="0" y="0"/>
          <a:chExt cx="0" cy="0"/>
        </a:xfrm>
      </p:grpSpPr>
      <p:sp>
        <p:nvSpPr>
          <p:cNvPr id="127" name="Google Shape;127;p3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8" name="Google Shape;128;p3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5" name="Google Shape;135;p3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nline-stopwatch.com/" TargetMode="External"/><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hyperlink" Target="https://www.tes.com/en-us/teaching-resource/poetry-analysis-googleexpeditions-lesson-11385078" TargetMode="External"/><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gadgetsin.com/kobo-ereader-touch.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dirty="0"/>
              <a:t>Collective Brain Dump Activity</a:t>
            </a:r>
            <a:endParaRPr dirty="0"/>
          </a:p>
        </p:txBody>
      </p:sp>
      <p:sp>
        <p:nvSpPr>
          <p:cNvPr id="237" name="Google Shape;237;p59"/>
          <p:cNvSpPr txBox="1">
            <a:spLocks noGrp="1"/>
          </p:cNvSpPr>
          <p:nvPr>
            <p:ph type="body" idx="1"/>
          </p:nvPr>
        </p:nvSpPr>
        <p:spPr>
          <a:xfrm>
            <a:off x="457199" y="1451610"/>
            <a:ext cx="3956100" cy="329190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sz="2000"/>
              <a:t>With your group, brainstorm everything you know about the Statue of Liberty.</a:t>
            </a:r>
            <a:endParaRPr/>
          </a:p>
          <a:p>
            <a:pPr marL="63500" lvl="0" indent="0" algn="l" rtl="0">
              <a:lnSpc>
                <a:spcPct val="100000"/>
              </a:lnSpc>
              <a:spcBef>
                <a:spcPts val="520"/>
              </a:spcBef>
              <a:spcAft>
                <a:spcPts val="0"/>
              </a:spcAft>
              <a:buSzPts val="2600"/>
              <a:buNone/>
            </a:pPr>
            <a:endParaRPr sz="2000"/>
          </a:p>
          <a:p>
            <a:pPr marL="63500" lvl="0" indent="0" algn="l" rtl="0">
              <a:lnSpc>
                <a:spcPct val="100000"/>
              </a:lnSpc>
              <a:spcBef>
                <a:spcPts val="520"/>
              </a:spcBef>
              <a:spcAft>
                <a:spcPts val="0"/>
              </a:spcAft>
              <a:buSzPts val="2600"/>
              <a:buNone/>
            </a:pPr>
            <a:r>
              <a:rPr lang="en-US" sz="2000"/>
              <a:t>You have five minutes. </a:t>
            </a:r>
            <a:endParaRPr/>
          </a:p>
          <a:p>
            <a:pPr marL="63500" lvl="0" indent="0" algn="l" rtl="0">
              <a:lnSpc>
                <a:spcPct val="100000"/>
              </a:lnSpc>
              <a:spcBef>
                <a:spcPts val="520"/>
              </a:spcBef>
              <a:spcAft>
                <a:spcPts val="0"/>
              </a:spcAft>
              <a:buSzPts val="2600"/>
              <a:buNone/>
            </a:pPr>
            <a:r>
              <a:rPr lang="en-US" sz="2000" u="sng">
                <a:solidFill>
                  <a:schemeClr val="hlink"/>
                </a:solidFill>
                <a:hlinkClick r:id="rId3"/>
              </a:rPr>
              <a:t>Online Timer</a:t>
            </a:r>
            <a:endParaRPr sz="2000"/>
          </a:p>
        </p:txBody>
      </p:sp>
      <p:pic>
        <p:nvPicPr>
          <p:cNvPr id="238" name="Google Shape;238;p59" descr="A screenshot of a cell phone&#10;&#10;Description automatically generated"/>
          <p:cNvPicPr preferRelativeResize="0"/>
          <p:nvPr/>
        </p:nvPicPr>
        <p:blipFill rotWithShape="1">
          <a:blip r:embed="rId4">
            <a:alphaModFix/>
          </a:blip>
          <a:srcRect/>
          <a:stretch/>
        </p:blipFill>
        <p:spPr>
          <a:xfrm rot="442885">
            <a:off x="5344165" y="1622563"/>
            <a:ext cx="2296756" cy="29857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6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Read-ALong</a:t>
            </a:r>
            <a:endParaRPr/>
          </a:p>
        </p:txBody>
      </p:sp>
      <p:sp>
        <p:nvSpPr>
          <p:cNvPr id="244" name="Google Shape;244;p60"/>
          <p:cNvSpPr txBox="1">
            <a:spLocks noGrp="1"/>
          </p:cNvSpPr>
          <p:nvPr>
            <p:ph type="body" idx="1"/>
          </p:nvPr>
        </p:nvSpPr>
        <p:spPr>
          <a:xfrm>
            <a:off x="457200" y="1451600"/>
            <a:ext cx="4303500" cy="3291900"/>
          </a:xfrm>
          <a:prstGeom prst="rect">
            <a:avLst/>
          </a:prstGeom>
        </p:spPr>
        <p:txBody>
          <a:bodyPr spcFirstLastPara="1" wrap="square" lIns="91425" tIns="45700" rIns="91425" bIns="45700" anchor="t" anchorCtr="0">
            <a:noAutofit/>
          </a:bodyPr>
          <a:lstStyle/>
          <a:p>
            <a:r>
              <a:rPr lang="en-US" dirty="0"/>
              <a:t>Find the poem on your e-reader.</a:t>
            </a:r>
          </a:p>
          <a:p>
            <a:pPr marL="63500" lvl="0" indent="0" algn="l" rtl="0">
              <a:spcBef>
                <a:spcPts val="520"/>
              </a:spcBef>
              <a:spcAft>
                <a:spcPts val="0"/>
              </a:spcAft>
              <a:buSzPts val="2600"/>
              <a:buNone/>
            </a:pPr>
            <a:endParaRPr dirty="0"/>
          </a:p>
          <a:p>
            <a:pPr marL="457200" lvl="0" indent="-393700" algn="l" rtl="0">
              <a:spcBef>
                <a:spcPts val="0"/>
              </a:spcBef>
              <a:spcAft>
                <a:spcPts val="0"/>
              </a:spcAft>
              <a:buSzPts val="2600"/>
              <a:buChar char="•"/>
            </a:pPr>
            <a:r>
              <a:rPr lang="en-US" dirty="0"/>
              <a:t>Read silently as the poem “The New Colossus” is read aloud.</a:t>
            </a:r>
            <a:endParaRPr dirty="0"/>
          </a:p>
        </p:txBody>
      </p:sp>
      <p:pic>
        <p:nvPicPr>
          <p:cNvPr id="245" name="Google Shape;245;p60" descr="A statue of a bird&#10;&#10;Description automatically generated"/>
          <p:cNvPicPr preferRelativeResize="0"/>
          <p:nvPr/>
        </p:nvPicPr>
        <p:blipFill rotWithShape="1">
          <a:blip r:embed="rId3">
            <a:alphaModFix/>
          </a:blip>
          <a:srcRect/>
          <a:stretch/>
        </p:blipFill>
        <p:spPr>
          <a:xfrm>
            <a:off x="4760700" y="1105776"/>
            <a:ext cx="3179400" cy="27936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6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a:t>Vocabulary Builder Activity</a:t>
            </a:r>
            <a:endParaRPr/>
          </a:p>
        </p:txBody>
      </p:sp>
      <p:sp>
        <p:nvSpPr>
          <p:cNvPr id="251" name="Google Shape;251;p61"/>
          <p:cNvSpPr txBox="1">
            <a:spLocks noGrp="1"/>
          </p:cNvSpPr>
          <p:nvPr>
            <p:ph type="body" idx="1"/>
          </p:nvPr>
        </p:nvSpPr>
        <p:spPr>
          <a:xfrm>
            <a:off x="457200" y="1451599"/>
            <a:ext cx="5035200" cy="34821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dirty="0"/>
              <a:t>Highlight at least five unfamiliar words in the poem.</a:t>
            </a:r>
            <a:endParaRPr dirty="0"/>
          </a:p>
          <a:p>
            <a:pPr marL="457200" marR="0" lvl="0" indent="-393700" algn="l" rtl="0">
              <a:lnSpc>
                <a:spcPct val="100000"/>
              </a:lnSpc>
              <a:spcBef>
                <a:spcPts val="520"/>
              </a:spcBef>
              <a:spcAft>
                <a:spcPts val="0"/>
              </a:spcAft>
              <a:buClr>
                <a:schemeClr val="accent4"/>
              </a:buClr>
              <a:buSzPts val="2600"/>
              <a:buFont typeface="Arial"/>
              <a:buChar char="•"/>
            </a:pPr>
            <a:r>
              <a:rPr lang="en-US" dirty="0"/>
              <a:t>Using the poem’s phrases as clues, try to predict what these words mean.</a:t>
            </a:r>
            <a:endParaRPr dirty="0"/>
          </a:p>
          <a:p>
            <a:pPr marL="457200" marR="0" lvl="0" indent="-393700" algn="l" rtl="0">
              <a:lnSpc>
                <a:spcPct val="100000"/>
              </a:lnSpc>
              <a:spcBef>
                <a:spcPts val="520"/>
              </a:spcBef>
              <a:spcAft>
                <a:spcPts val="0"/>
              </a:spcAft>
              <a:buClr>
                <a:schemeClr val="accent4"/>
              </a:buClr>
              <a:buSzPts val="2600"/>
              <a:buFont typeface="Arial"/>
              <a:buChar char="•"/>
            </a:pPr>
            <a:r>
              <a:rPr lang="en-US" dirty="0"/>
              <a:t>Compare your prediction with the E-reader dictionary meaning.</a:t>
            </a:r>
            <a:endParaRPr dirty="0"/>
          </a:p>
          <a:p>
            <a:pPr marL="457200" marR="0" lvl="0" indent="-228600" algn="l" rtl="0">
              <a:lnSpc>
                <a:spcPct val="100000"/>
              </a:lnSpc>
              <a:spcBef>
                <a:spcPts val="520"/>
              </a:spcBef>
              <a:spcAft>
                <a:spcPts val="0"/>
              </a:spcAft>
              <a:buClr>
                <a:schemeClr val="accent4"/>
              </a:buClr>
              <a:buSzPts val="2600"/>
              <a:buFont typeface="Arial"/>
              <a:buNone/>
            </a:pPr>
            <a:endParaRPr dirty="0"/>
          </a:p>
          <a:p>
            <a:pPr marL="457200" marR="0" lvl="0" indent="-228600" algn="l" rtl="0">
              <a:lnSpc>
                <a:spcPct val="100000"/>
              </a:lnSpc>
              <a:spcBef>
                <a:spcPts val="520"/>
              </a:spcBef>
              <a:spcAft>
                <a:spcPts val="0"/>
              </a:spcAft>
              <a:buClr>
                <a:schemeClr val="accent4"/>
              </a:buClr>
              <a:buSzPts val="2600"/>
              <a:buFont typeface="Arial"/>
              <a:buNone/>
            </a:pPr>
            <a:endParaRPr dirty="0"/>
          </a:p>
        </p:txBody>
      </p:sp>
      <p:pic>
        <p:nvPicPr>
          <p:cNvPr id="252" name="Google Shape;252;p61" descr="A picture containing object&#10;&#10;Description automatically generated"/>
          <p:cNvPicPr preferRelativeResize="0"/>
          <p:nvPr/>
        </p:nvPicPr>
        <p:blipFill rotWithShape="1">
          <a:blip r:embed="rId3">
            <a:alphaModFix/>
          </a:blip>
          <a:srcRect/>
          <a:stretch/>
        </p:blipFill>
        <p:spPr>
          <a:xfrm>
            <a:off x="5674586" y="1165977"/>
            <a:ext cx="2635816" cy="28115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62"/>
          <p:cNvSpPr txBox="1">
            <a:spLocks noGrp="1"/>
          </p:cNvSpPr>
          <p:nvPr>
            <p:ph type="title"/>
          </p:nvPr>
        </p:nvSpPr>
        <p:spPr>
          <a:xfrm>
            <a:off x="457200" y="281691"/>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dirty="0"/>
              <a:t>The “First” Colossus</a:t>
            </a:r>
            <a:endParaRPr dirty="0"/>
          </a:p>
        </p:txBody>
      </p:sp>
      <p:pic>
        <p:nvPicPr>
          <p:cNvPr id="258" name="Google Shape;258;p62" descr="A picture containing text&#10;&#10;Description automatically generated"/>
          <p:cNvPicPr preferRelativeResize="0"/>
          <p:nvPr/>
        </p:nvPicPr>
        <p:blipFill rotWithShape="1">
          <a:blip r:embed="rId3">
            <a:alphaModFix/>
          </a:blip>
          <a:srcRect/>
          <a:stretch/>
        </p:blipFill>
        <p:spPr>
          <a:xfrm>
            <a:off x="457200" y="1237810"/>
            <a:ext cx="4395092" cy="3216264"/>
          </a:xfrm>
          <a:prstGeom prst="rect">
            <a:avLst/>
          </a:prstGeom>
          <a:noFill/>
          <a:ln>
            <a:noFill/>
          </a:ln>
        </p:spPr>
      </p:pic>
      <p:sp>
        <p:nvSpPr>
          <p:cNvPr id="259" name="Google Shape;259;p62"/>
          <p:cNvSpPr txBox="1"/>
          <p:nvPr/>
        </p:nvSpPr>
        <p:spPr>
          <a:xfrm>
            <a:off x="4943400" y="1196724"/>
            <a:ext cx="3743400" cy="3753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000000"/>
              </a:buClr>
              <a:buSzPts val="1400"/>
              <a:buFont typeface="Arial"/>
              <a:buChar char="•"/>
            </a:pPr>
            <a:r>
              <a:rPr lang="en-US" sz="1400" b="1" i="0" u="none" strike="noStrike" cap="none" dirty="0">
                <a:solidFill>
                  <a:schemeClr val="accent6"/>
                </a:solidFill>
                <a:latin typeface="Arial"/>
                <a:ea typeface="Arial"/>
                <a:cs typeface="Arial"/>
                <a:sym typeface="Arial"/>
              </a:rPr>
              <a:t>Colossus of Rhodes built in 280 BC</a:t>
            </a:r>
            <a:endParaRPr dirty="0"/>
          </a:p>
          <a:p>
            <a:pPr marL="285750" marR="0" lvl="0" indent="-285750" algn="l" rtl="0">
              <a:lnSpc>
                <a:spcPct val="150000"/>
              </a:lnSpc>
              <a:spcBef>
                <a:spcPts val="0"/>
              </a:spcBef>
              <a:spcAft>
                <a:spcPts val="0"/>
              </a:spcAft>
              <a:buClr>
                <a:srgbClr val="000000"/>
              </a:buClr>
              <a:buSzPts val="1400"/>
              <a:buFont typeface="Arial"/>
              <a:buChar char="•"/>
            </a:pPr>
            <a:r>
              <a:rPr lang="en-US" sz="1400" b="1" i="0" u="none" strike="noStrike" cap="none" dirty="0">
                <a:solidFill>
                  <a:schemeClr val="accent6"/>
                </a:solidFill>
                <a:latin typeface="Arial"/>
                <a:ea typeface="Arial"/>
                <a:cs typeface="Arial"/>
                <a:sym typeface="Arial"/>
              </a:rPr>
              <a:t>Stood in the harbor of Rhodes so that ships could only enter through its feet</a:t>
            </a:r>
            <a:endParaRPr dirty="0"/>
          </a:p>
          <a:p>
            <a:pPr marL="285750" marR="0" lvl="0" indent="-285750" algn="l" rtl="0">
              <a:lnSpc>
                <a:spcPct val="150000"/>
              </a:lnSpc>
              <a:spcBef>
                <a:spcPts val="0"/>
              </a:spcBef>
              <a:spcAft>
                <a:spcPts val="0"/>
              </a:spcAft>
              <a:buClr>
                <a:srgbClr val="000000"/>
              </a:buClr>
              <a:buSzPts val="1400"/>
              <a:buFont typeface="Arial"/>
              <a:buChar char="•"/>
            </a:pPr>
            <a:r>
              <a:rPr lang="en-US" sz="1400" b="1" i="0" u="none" strike="noStrike" cap="none" dirty="0">
                <a:solidFill>
                  <a:schemeClr val="accent6"/>
                </a:solidFill>
                <a:latin typeface="Arial"/>
                <a:ea typeface="Arial"/>
                <a:cs typeface="Arial"/>
                <a:sym typeface="Arial"/>
              </a:rPr>
              <a:t>Constructed to celebrate a military victory over Cyprus</a:t>
            </a:r>
            <a:endParaRPr dirty="0"/>
          </a:p>
          <a:p>
            <a:pPr marL="285750" marR="0" lvl="0" indent="-285750" algn="l" rtl="0">
              <a:lnSpc>
                <a:spcPct val="150000"/>
              </a:lnSpc>
              <a:spcBef>
                <a:spcPts val="0"/>
              </a:spcBef>
              <a:spcAft>
                <a:spcPts val="0"/>
              </a:spcAft>
              <a:buClr>
                <a:srgbClr val="000000"/>
              </a:buClr>
              <a:buSzPts val="1400"/>
              <a:buFont typeface="Arial"/>
              <a:buChar char="•"/>
            </a:pPr>
            <a:r>
              <a:rPr lang="en-US" sz="1400" b="1" i="0" u="none" strike="noStrike" cap="none" dirty="0">
                <a:solidFill>
                  <a:schemeClr val="accent6"/>
                </a:solidFill>
                <a:latin typeface="Arial"/>
                <a:ea typeface="Arial"/>
                <a:cs typeface="Arial"/>
                <a:sym typeface="Arial"/>
              </a:rPr>
              <a:t>The same height and size as the Statue of Liberty</a:t>
            </a:r>
            <a:endParaRPr dirty="0"/>
          </a:p>
          <a:p>
            <a:pPr marL="0" marR="0" lvl="0" indent="0" algn="l" rtl="0">
              <a:lnSpc>
                <a:spcPct val="15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a:t>Categorical Highlighting</a:t>
            </a:r>
            <a:endParaRPr/>
          </a:p>
        </p:txBody>
      </p:sp>
      <p:sp>
        <p:nvSpPr>
          <p:cNvPr id="265" name="Google Shape;265;p63"/>
          <p:cNvSpPr txBox="1">
            <a:spLocks noGrp="1"/>
          </p:cNvSpPr>
          <p:nvPr>
            <p:ph type="body" idx="1"/>
          </p:nvPr>
        </p:nvSpPr>
        <p:spPr>
          <a:xfrm>
            <a:off x="457400" y="1451600"/>
            <a:ext cx="8229600" cy="329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20"/>
              </a:spcBef>
              <a:spcAft>
                <a:spcPts val="0"/>
              </a:spcAft>
              <a:buNone/>
            </a:pPr>
            <a:endParaRPr dirty="0"/>
          </a:p>
          <a:p>
            <a:pPr marL="457200" marR="0" lvl="0" indent="-393700" algn="l" rtl="0">
              <a:lnSpc>
                <a:spcPct val="100000"/>
              </a:lnSpc>
              <a:spcBef>
                <a:spcPts val="520"/>
              </a:spcBef>
              <a:spcAft>
                <a:spcPts val="0"/>
              </a:spcAft>
              <a:buClr>
                <a:schemeClr val="accent4"/>
              </a:buClr>
              <a:buSzPts val="2600"/>
              <a:buFont typeface="Arial"/>
              <a:buChar char="•"/>
            </a:pPr>
            <a:r>
              <a:rPr lang="en-US" dirty="0"/>
              <a:t>Highlight words or phrases that portray a positive viewpoint about the Statue of  Liberty.</a:t>
            </a:r>
            <a:endParaRPr dirty="0"/>
          </a:p>
          <a:p>
            <a:pPr marL="457200" marR="0" lvl="0" indent="-393700" algn="l" rtl="0">
              <a:lnSpc>
                <a:spcPct val="100000"/>
              </a:lnSpc>
              <a:spcBef>
                <a:spcPts val="520"/>
              </a:spcBef>
              <a:spcAft>
                <a:spcPts val="0"/>
              </a:spcAft>
              <a:buClr>
                <a:schemeClr val="accent4"/>
              </a:buClr>
              <a:buSzPts val="2600"/>
              <a:buFont typeface="Arial"/>
              <a:buChar char="•"/>
            </a:pPr>
            <a:r>
              <a:rPr lang="en-US" dirty="0"/>
              <a:t>Highlight negative words or phrases in the poem.</a:t>
            </a:r>
            <a:endParaRPr dirty="0"/>
          </a:p>
          <a:p>
            <a:pPr marL="457200" marR="0" lvl="0" indent="-393700" algn="l" rtl="0">
              <a:lnSpc>
                <a:spcPct val="100000"/>
              </a:lnSpc>
              <a:spcBef>
                <a:spcPts val="520"/>
              </a:spcBef>
              <a:spcAft>
                <a:spcPts val="0"/>
              </a:spcAft>
              <a:buClr>
                <a:schemeClr val="accent4"/>
              </a:buClr>
              <a:buSzPts val="2600"/>
              <a:buFont typeface="Arial"/>
              <a:buChar char="•"/>
            </a:pPr>
            <a:r>
              <a:rPr lang="en-US" dirty="0"/>
              <a:t>Create a note on the Kindle about each highlight, recording either a positive or negative comment.</a:t>
            </a:r>
            <a:endParaRPr dirty="0"/>
          </a:p>
          <a:p>
            <a:pPr marL="457200" marR="0" lvl="0" indent="0" algn="l" rtl="0">
              <a:lnSpc>
                <a:spcPct val="100000"/>
              </a:lnSpc>
              <a:spcBef>
                <a:spcPts val="52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Pairing and Sharing</a:t>
            </a:r>
            <a:endParaRPr/>
          </a:p>
        </p:txBody>
      </p:sp>
      <p:sp>
        <p:nvSpPr>
          <p:cNvPr id="271" name="Google Shape;271;p64"/>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With your partner, share your positive and negative highlights and why you identified them as such.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6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a:t>Summary</a:t>
            </a:r>
            <a:endParaRPr/>
          </a:p>
        </p:txBody>
      </p:sp>
      <p:sp>
        <p:nvSpPr>
          <p:cNvPr id="277" name="Google Shape;277;p65"/>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dirty="0"/>
              <a:t>With your partner or group, write a response to these questions:</a:t>
            </a:r>
            <a:endParaRPr dirty="0"/>
          </a:p>
          <a:p>
            <a:pPr marL="63500" lvl="0" indent="0" algn="l" rtl="0">
              <a:lnSpc>
                <a:spcPct val="100000"/>
              </a:lnSpc>
              <a:spcBef>
                <a:spcPts val="520"/>
              </a:spcBef>
              <a:spcAft>
                <a:spcPts val="0"/>
              </a:spcAft>
              <a:buSzPts val="2600"/>
              <a:buNone/>
            </a:pPr>
            <a:endParaRPr dirty="0"/>
          </a:p>
          <a:p>
            <a:pPr marL="457200" marR="0" lvl="0" indent="-393700" algn="l" rtl="0">
              <a:lnSpc>
                <a:spcPct val="100000"/>
              </a:lnSpc>
              <a:spcBef>
                <a:spcPts val="520"/>
              </a:spcBef>
              <a:spcAft>
                <a:spcPts val="0"/>
              </a:spcAft>
              <a:buClr>
                <a:schemeClr val="accent4"/>
              </a:buClr>
              <a:buSzPts val="2600"/>
              <a:buFont typeface="Arial"/>
              <a:buChar char="•"/>
            </a:pPr>
            <a:r>
              <a:rPr lang="en-US" i="1" dirty="0"/>
              <a:t>What is the author’s viewpoint of the Statue of Liberty?  </a:t>
            </a:r>
            <a:endParaRPr dirty="0"/>
          </a:p>
          <a:p>
            <a:pPr marL="457200" marR="0" lvl="0" indent="-393700" algn="l" rtl="0">
              <a:lnSpc>
                <a:spcPct val="100000"/>
              </a:lnSpc>
              <a:spcBef>
                <a:spcPts val="520"/>
              </a:spcBef>
              <a:spcAft>
                <a:spcPts val="0"/>
              </a:spcAft>
              <a:buClr>
                <a:schemeClr val="accent4"/>
              </a:buClr>
              <a:buSzPts val="2600"/>
              <a:buFont typeface="Arial"/>
              <a:buChar char="•"/>
            </a:pPr>
            <a:r>
              <a:rPr lang="en-US" i="1" dirty="0"/>
              <a:t>What is the author’s viewpoint of new immigrants coming to the United States?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66"/>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dirty="0"/>
          </a:p>
          <a:p>
            <a:pPr marL="0" lvl="0" indent="0" algn="l" rtl="0">
              <a:spcBef>
                <a:spcPts val="520"/>
              </a:spcBef>
              <a:spcAft>
                <a:spcPts val="0"/>
              </a:spcAft>
              <a:buNone/>
            </a:pPr>
            <a:r>
              <a:rPr lang="en-US" sz="3000" dirty="0"/>
              <a:t>Take a virtual field trip to New York Harbor and Ellis Island </a:t>
            </a:r>
            <a:r>
              <a:rPr lang="en-US" sz="3000" u="sng" dirty="0">
                <a:solidFill>
                  <a:schemeClr val="hlink"/>
                </a:solidFill>
                <a:latin typeface="Arial"/>
                <a:ea typeface="Arial"/>
                <a:cs typeface="Arial"/>
                <a:sym typeface="Arial"/>
                <a:hlinkClick r:id="rId3"/>
              </a:rPr>
              <a:t>here.</a:t>
            </a:r>
            <a:endParaRPr sz="3000" dirty="0"/>
          </a:p>
        </p:txBody>
      </p:sp>
      <p:sp>
        <p:nvSpPr>
          <p:cNvPr id="283" name="Google Shape;283;p66"/>
          <p:cNvSpPr txBox="1"/>
          <p:nvPr/>
        </p:nvSpPr>
        <p:spPr>
          <a:xfrm>
            <a:off x="503550" y="633950"/>
            <a:ext cx="8082600" cy="7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980000"/>
                </a:solidFill>
                <a:latin typeface="Calibri"/>
                <a:ea typeface="Calibri"/>
                <a:cs typeface="Calibri"/>
                <a:sym typeface="Calibri"/>
              </a:rPr>
              <a:t>Google Expeditions</a:t>
            </a:r>
            <a:endParaRPr sz="3000">
              <a:solidFill>
                <a:srgbClr val="98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6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a:t>Wordle activity</a:t>
            </a:r>
            <a:endParaRPr/>
          </a:p>
        </p:txBody>
      </p:sp>
      <p:sp>
        <p:nvSpPr>
          <p:cNvPr id="289" name="Google Shape;289;p6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520"/>
              </a:spcBef>
              <a:spcAft>
                <a:spcPts val="0"/>
              </a:spcAft>
              <a:buClr>
                <a:schemeClr val="accent4"/>
              </a:buClr>
              <a:buSzPts val="2600"/>
              <a:buFont typeface="Arial"/>
              <a:buNone/>
            </a:pPr>
            <a:endParaRPr/>
          </a:p>
        </p:txBody>
      </p:sp>
      <p:sp>
        <p:nvSpPr>
          <p:cNvPr id="290" name="Google Shape;290;p67"/>
          <p:cNvSpPr txBox="1"/>
          <p:nvPr/>
        </p:nvSpPr>
        <p:spPr>
          <a:xfrm>
            <a:off x="5201675" y="1504175"/>
            <a:ext cx="3485100" cy="238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dirty="0">
                <a:ea typeface="Calibri"/>
              </a:rPr>
              <a:t>I</a:t>
            </a:r>
            <a:r>
              <a:rPr lang="en-US" sz="1800" i="0" u="none" strike="noStrike" cap="none" dirty="0">
                <a:solidFill>
                  <a:srgbClr val="000000"/>
                </a:solidFill>
                <a:latin typeface="Calibri"/>
                <a:ea typeface="Calibri"/>
                <a:cs typeface="Calibri"/>
                <a:sym typeface="Calibri"/>
              </a:rPr>
              <a:t>magine you are a new immigrant to the </a:t>
            </a:r>
            <a:r>
              <a:rPr lang="en-US" sz="1800" dirty="0">
                <a:latin typeface="Calibri"/>
                <a:ea typeface="Calibri"/>
                <a:cs typeface="Calibri"/>
                <a:sym typeface="Calibri"/>
              </a:rPr>
              <a:t>U.S. </a:t>
            </a:r>
            <a:r>
              <a:rPr lang="en-US" sz="1800" i="0" u="none" strike="noStrike" cap="none" dirty="0">
                <a:solidFill>
                  <a:srgbClr val="000000"/>
                </a:solidFill>
                <a:latin typeface="Calibri"/>
                <a:ea typeface="Calibri"/>
                <a:cs typeface="Calibri"/>
                <a:sym typeface="Calibri"/>
              </a:rPr>
              <a:t>Consider your thoughts about coming to a new country and entering New York Harbor.  Your first sight is the Statue of Liberty.</a:t>
            </a:r>
            <a:endParaRPr sz="1800" dirty="0">
              <a:latin typeface="Calibri"/>
              <a:ea typeface="Calibri"/>
              <a:cs typeface="Calibri"/>
              <a:sym typeface="Calibri"/>
            </a:endParaRPr>
          </a:p>
          <a:p>
            <a:pPr marL="0" marR="0" lvl="0" indent="0" algn="l" rtl="0">
              <a:lnSpc>
                <a:spcPct val="100000"/>
              </a:lnSpc>
              <a:spcBef>
                <a:spcPts val="0"/>
              </a:spcBef>
              <a:spcAft>
                <a:spcPts val="0"/>
              </a:spcAft>
              <a:buNone/>
            </a:pPr>
            <a:endParaRPr sz="18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i="0" u="none" strike="noStrike" cap="none" dirty="0">
                <a:solidFill>
                  <a:srgbClr val="000000"/>
                </a:solidFill>
                <a:latin typeface="Calibri"/>
                <a:ea typeface="Calibri"/>
                <a:cs typeface="Calibri"/>
                <a:sym typeface="Calibri"/>
              </a:rPr>
              <a:t>Jot down one or two words about your thoughts or feelings.</a:t>
            </a:r>
            <a:endParaRPr sz="1800" dirty="0">
              <a:latin typeface="Calibri"/>
              <a:ea typeface="Calibri"/>
              <a:cs typeface="Calibri"/>
              <a:sym typeface="Calibri"/>
            </a:endParaRPr>
          </a:p>
        </p:txBody>
      </p:sp>
      <p:pic>
        <p:nvPicPr>
          <p:cNvPr id="291" name="Google Shape;291;p67" descr="A group of people posing for a photo&#10;&#10;Description automatically generated"/>
          <p:cNvPicPr preferRelativeResize="0"/>
          <p:nvPr/>
        </p:nvPicPr>
        <p:blipFill rotWithShape="1">
          <a:blip r:embed="rId3">
            <a:alphaModFix/>
          </a:blip>
          <a:srcRect/>
          <a:stretch/>
        </p:blipFill>
        <p:spPr>
          <a:xfrm>
            <a:off x="562709" y="1504179"/>
            <a:ext cx="4434093" cy="30092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6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Why-Lighting</a:t>
            </a:r>
            <a:endParaRPr dirty="0"/>
          </a:p>
        </p:txBody>
      </p:sp>
      <p:sp>
        <p:nvSpPr>
          <p:cNvPr id="297" name="Google Shape;297;p68"/>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Highlight and annotate as you read the article on your Kindle, titled: </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US" i="1" dirty="0"/>
              <a:t>E-Readers: Powering Up for Engagement</a:t>
            </a:r>
            <a:endParaRPr sz="3600" b="1" i="1" dirty="0">
              <a:latin typeface="Arial"/>
              <a:ea typeface="Arial"/>
              <a:cs typeface="Arial"/>
              <a:sym typeface="Arial"/>
            </a:endParaRPr>
          </a:p>
          <a:p>
            <a:pPr marL="0" lvl="0" indent="0" algn="l" rtl="0">
              <a:lnSpc>
                <a:spcPct val="145000"/>
              </a:lnSpc>
              <a:spcBef>
                <a:spcPts val="0"/>
              </a:spcBef>
              <a:spcAft>
                <a:spcPts val="0"/>
              </a:spcAft>
              <a:buNone/>
            </a:pPr>
            <a:r>
              <a:rPr lang="en-US" sz="1800" dirty="0"/>
              <a:t>Twyla Miranda, Kary A. Johnson, and Dara Rossi-Williams</a:t>
            </a:r>
            <a:endParaRPr sz="1800" dirty="0"/>
          </a:p>
          <a:p>
            <a:pPr marL="0" lvl="0" indent="0" algn="l" rtl="0">
              <a:lnSpc>
                <a:spcPct val="145000"/>
              </a:lnSpc>
              <a:spcBef>
                <a:spcPts val="0"/>
              </a:spcBef>
              <a:spcAft>
                <a:spcPts val="0"/>
              </a:spcAft>
              <a:buNone/>
            </a:pPr>
            <a:endParaRPr sz="1800" dirty="0"/>
          </a:p>
          <a:p>
            <a:pPr marL="0" lvl="0" indent="0" algn="l" rtl="0">
              <a:lnSpc>
                <a:spcPct val="145000"/>
              </a:lnSpc>
              <a:spcBef>
                <a:spcPts val="0"/>
              </a:spcBef>
              <a:spcAft>
                <a:spcPts val="0"/>
              </a:spcAft>
              <a:buClr>
                <a:schemeClr val="dk1"/>
              </a:buClr>
              <a:buSzPts val="1100"/>
              <a:buFont typeface="Arial"/>
              <a:buNone/>
            </a:pPr>
            <a:r>
              <a:rPr lang="en-US" sz="2400" dirty="0"/>
              <a:t>How do we engage students with e-readers?</a:t>
            </a:r>
            <a:endParaRPr sz="2400" dirty="0"/>
          </a:p>
          <a:p>
            <a:pPr marL="0" lvl="0" indent="0" algn="l" rtl="0">
              <a:spcBef>
                <a:spcPts val="52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2"/>
          <p:cNvSpPr txBox="1">
            <a:spLocks noGrp="1"/>
          </p:cNvSpPr>
          <p:nvPr>
            <p:ph type="ctrTitle"/>
          </p:nvPr>
        </p:nvSpPr>
        <p:spPr>
          <a:xfrm>
            <a:off x="533400" y="5715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a:t>Reading Realities</a:t>
            </a:r>
            <a:endParaRPr/>
          </a:p>
        </p:txBody>
      </p:sp>
      <p:sp>
        <p:nvSpPr>
          <p:cNvPr id="194" name="Google Shape;194;p52"/>
          <p:cNvSpPr txBox="1">
            <a:spLocks noGrp="1"/>
          </p:cNvSpPr>
          <p:nvPr>
            <p:ph type="subTitle" idx="1"/>
          </p:nvPr>
        </p:nvSpPr>
        <p:spPr>
          <a:xfrm>
            <a:off x="533400" y="1964200"/>
            <a:ext cx="7049086"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US" dirty="0"/>
              <a:t>Using E-Readers to Engage and Support Students’ Critical Reading Skills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69"/>
          <p:cNvPicPr preferRelativeResize="0"/>
          <p:nvPr/>
        </p:nvPicPr>
        <p:blipFill>
          <a:blip r:embed="rId3">
            <a:alphaModFix/>
          </a:blip>
          <a:stretch>
            <a:fillRect/>
          </a:stretch>
        </p:blipFill>
        <p:spPr>
          <a:xfrm>
            <a:off x="3235586" y="246492"/>
            <a:ext cx="4845989" cy="3888186"/>
          </a:xfrm>
          <a:prstGeom prst="rect">
            <a:avLst/>
          </a:prstGeom>
          <a:noFill/>
          <a:ln>
            <a:noFill/>
          </a:ln>
        </p:spPr>
      </p:pic>
      <p:sp>
        <p:nvSpPr>
          <p:cNvPr id="303" name="Google Shape;303;p69"/>
          <p:cNvSpPr txBox="1"/>
          <p:nvPr/>
        </p:nvSpPr>
        <p:spPr>
          <a:xfrm>
            <a:off x="402017" y="1008822"/>
            <a:ext cx="2901900" cy="244203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Calibri"/>
                <a:ea typeface="Calibri"/>
                <a:cs typeface="Calibri"/>
                <a:sym typeface="Calibri"/>
              </a:rPr>
              <a:t>How did the mini-lesson support the use e-readers for engaging students?</a:t>
            </a:r>
            <a:endParaRPr sz="1600" b="1" dirty="0">
              <a:latin typeface="Calibri"/>
              <a:ea typeface="Calibri"/>
              <a:cs typeface="Calibri"/>
              <a:sym typeface="Calibri"/>
            </a:endParaRPr>
          </a:p>
          <a:p>
            <a:pPr marL="0" lvl="0" indent="0" algn="l" rtl="0">
              <a:spcBef>
                <a:spcPts val="0"/>
              </a:spcBef>
              <a:spcAft>
                <a:spcPts val="0"/>
              </a:spcAft>
              <a:buNone/>
            </a:pPr>
            <a:endParaRPr lang="en-US" sz="1600" dirty="0">
              <a:latin typeface="Calibri"/>
              <a:ea typeface="Calibri"/>
              <a:cs typeface="Calibri"/>
              <a:sym typeface="Calibri"/>
            </a:endParaRPr>
          </a:p>
          <a:p>
            <a:pPr marL="0" lvl="0" indent="0" algn="ctr" rtl="0">
              <a:spcBef>
                <a:spcPts val="0"/>
              </a:spcBef>
              <a:spcAft>
                <a:spcPts val="0"/>
              </a:spcAft>
              <a:buNone/>
            </a:pPr>
            <a:r>
              <a:rPr lang="en-US" sz="1600" dirty="0">
                <a:latin typeface="Calibri"/>
                <a:ea typeface="Calibri"/>
                <a:cs typeface="Calibri"/>
                <a:sym typeface="Calibri"/>
              </a:rPr>
              <a:t>or</a:t>
            </a:r>
            <a:br>
              <a:rPr lang="en-US" sz="1600" dirty="0">
                <a:latin typeface="Calibri"/>
                <a:ea typeface="Calibri"/>
                <a:cs typeface="Calibri"/>
                <a:sym typeface="Calibri"/>
              </a:rPr>
            </a:br>
            <a:endParaRPr sz="1600" dirty="0">
              <a:latin typeface="Calibri"/>
              <a:ea typeface="Calibri"/>
              <a:cs typeface="Calibri"/>
              <a:sym typeface="Calibri"/>
            </a:endParaRPr>
          </a:p>
          <a:p>
            <a:pPr marL="0" lvl="0" indent="0" algn="l" rtl="0">
              <a:spcBef>
                <a:spcPts val="0"/>
              </a:spcBef>
              <a:spcAft>
                <a:spcPts val="0"/>
              </a:spcAft>
              <a:buNone/>
            </a:pPr>
            <a:r>
              <a:rPr lang="en-US" sz="1600" b="1" dirty="0">
                <a:latin typeface="Calibri"/>
                <a:ea typeface="Calibri"/>
                <a:cs typeface="Calibri"/>
                <a:sym typeface="Calibri"/>
              </a:rPr>
              <a:t>How were e-readers used to engage students throughout the mini-lesson?</a:t>
            </a:r>
            <a:endParaRPr sz="1600" b="1" dirty="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7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Extend</a:t>
            </a:r>
            <a:endParaRPr/>
          </a:p>
        </p:txBody>
      </p:sp>
      <p:sp>
        <p:nvSpPr>
          <p:cNvPr id="309" name="Google Shape;309;p7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dirty="0"/>
          </a:p>
          <a:p>
            <a:pPr marL="0" lvl="0" indent="0" algn="l" rtl="0">
              <a:spcBef>
                <a:spcPts val="520"/>
              </a:spcBef>
              <a:spcAft>
                <a:spcPts val="0"/>
              </a:spcAft>
              <a:buNone/>
            </a:pPr>
            <a:r>
              <a:rPr lang="en-US" dirty="0"/>
              <a:t>How can we use the Kindle e-reader and Google Expeditions to engage students in reading?</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US" dirty="0"/>
              <a:t>How will we be mindful of copyright law and fair use?</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71"/>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3-2-1 </a:t>
            </a:r>
            <a:r>
              <a:rPr lang="en-US" dirty="0" err="1"/>
              <a:t>Actvity</a:t>
            </a:r>
            <a:endParaRPr dirty="0"/>
          </a:p>
        </p:txBody>
      </p:sp>
      <p:sp>
        <p:nvSpPr>
          <p:cNvPr id="315" name="Google Shape;315;p71"/>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List </a:t>
            </a:r>
            <a:r>
              <a:rPr lang="en-US" b="1" dirty="0">
                <a:solidFill>
                  <a:srgbClr val="971D20"/>
                </a:solidFill>
              </a:rPr>
              <a:t>3</a:t>
            </a:r>
            <a:r>
              <a:rPr lang="en-US" b="1" dirty="0"/>
              <a:t> </a:t>
            </a:r>
            <a:r>
              <a:rPr lang="en-US" dirty="0"/>
              <a:t>instructional applications you plan for e-readers.</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US" dirty="0"/>
              <a:t>Record</a:t>
            </a:r>
            <a:r>
              <a:rPr lang="en-US" b="1" dirty="0">
                <a:solidFill>
                  <a:srgbClr val="971D20"/>
                </a:solidFill>
              </a:rPr>
              <a:t> 2</a:t>
            </a:r>
            <a:r>
              <a:rPr lang="en-US" b="1" dirty="0"/>
              <a:t> </a:t>
            </a:r>
            <a:r>
              <a:rPr lang="en-US" dirty="0"/>
              <a:t>questions or concerns you still have.</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US" dirty="0"/>
              <a:t>Brainstorm</a:t>
            </a:r>
            <a:r>
              <a:rPr lang="en-US" b="1" dirty="0">
                <a:solidFill>
                  <a:srgbClr val="971D20"/>
                </a:solidFill>
              </a:rPr>
              <a:t> 1</a:t>
            </a:r>
            <a:r>
              <a:rPr lang="en-US" dirty="0"/>
              <a:t> idea for using Google Expeditions.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72" descr="A screenshot of a cell phone&#10;&#10;Description generated with very high confidence"/>
          <p:cNvPicPr preferRelativeResize="0"/>
          <p:nvPr/>
        </p:nvPicPr>
        <p:blipFill rotWithShape="1">
          <a:blip r:embed="rId3">
            <a:alphaModFix/>
          </a:blip>
          <a:srcRect/>
          <a:stretch/>
        </p:blipFill>
        <p:spPr>
          <a:xfrm>
            <a:off x="608241" y="6380"/>
            <a:ext cx="7927519" cy="5130742"/>
          </a:xfrm>
          <a:prstGeom prst="rect">
            <a:avLst/>
          </a:prstGeom>
          <a:noFill/>
          <a:ln>
            <a:noFill/>
          </a:ln>
        </p:spPr>
      </p:pic>
      <p:sp>
        <p:nvSpPr>
          <p:cNvPr id="322" name="Google Shape;322;p72"/>
          <p:cNvSpPr/>
          <p:nvPr/>
        </p:nvSpPr>
        <p:spPr>
          <a:xfrm>
            <a:off x="608239" y="1323217"/>
            <a:ext cx="39639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trek.k20center.ou.edu/oe/</a:t>
            </a:r>
            <a:endParaRPr sz="1100"/>
          </a:p>
        </p:txBody>
      </p:sp>
      <p:sp>
        <p:nvSpPr>
          <p:cNvPr id="323" name="Google Shape;323;p72"/>
          <p:cNvSpPr txBox="1"/>
          <p:nvPr/>
        </p:nvSpPr>
        <p:spPr>
          <a:xfrm>
            <a:off x="4572000" y="1159558"/>
            <a:ext cx="3963900" cy="9003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827171"/>
              </a:buClr>
              <a:buSzPts val="1800"/>
              <a:buFont typeface="Calibri"/>
              <a:buNone/>
            </a:pPr>
            <a:r>
              <a:rPr lang="en-US" sz="1800" b="0" i="0" u="none" strike="noStrike" cap="none">
                <a:solidFill>
                  <a:srgbClr val="827171"/>
                </a:solidFill>
                <a:latin typeface="Calibri"/>
                <a:ea typeface="Calibri"/>
                <a:cs typeface="Calibri"/>
                <a:sym typeface="Calibri"/>
              </a:rPr>
              <a:t>               School email</a:t>
            </a:r>
            <a:endParaRPr sz="1100"/>
          </a:p>
          <a:p>
            <a:pPr marL="0" marR="0" lvl="0" indent="0" algn="ctr" rtl="0">
              <a:lnSpc>
                <a:spcPct val="100000"/>
              </a:lnSpc>
              <a:spcBef>
                <a:spcPts val="0"/>
              </a:spcBef>
              <a:spcAft>
                <a:spcPts val="0"/>
              </a:spcAft>
              <a:buClr>
                <a:srgbClr val="E0EAF4"/>
              </a:buClr>
              <a:buSzPts val="1800"/>
              <a:buFont typeface="Calibri"/>
              <a:buNone/>
            </a:pPr>
            <a:r>
              <a:rPr lang="en-US" sz="1800" b="0" i="0" u="none" strike="noStrike" cap="none">
                <a:solidFill>
                  <a:srgbClr val="E0EAF4"/>
                </a:solidFill>
                <a:latin typeface="Calibri"/>
                <a:ea typeface="Calibri"/>
                <a:cs typeface="Calibri"/>
                <a:sym typeface="Calibri"/>
              </a:rPr>
              <a:t>   </a:t>
            </a:r>
            <a:br>
              <a:rPr lang="en-US" sz="1800" b="0" i="0" u="none" strike="noStrike" cap="none">
                <a:solidFill>
                  <a:srgbClr val="E0EAF4"/>
                </a:solidFill>
                <a:latin typeface="Calibri"/>
                <a:ea typeface="Calibri"/>
                <a:cs typeface="Calibri"/>
                <a:sym typeface="Calibri"/>
              </a:rPr>
            </a:br>
            <a:r>
              <a:rPr lang="en-US" sz="1800" b="0" i="0" u="none" strike="noStrike" cap="none">
                <a:solidFill>
                  <a:srgbClr val="E0EAF4"/>
                </a:solidFill>
                <a:latin typeface="Calibri"/>
                <a:ea typeface="Calibri"/>
                <a:cs typeface="Calibri"/>
                <a:sym typeface="Calibri"/>
              </a:rPr>
              <a:t> </a:t>
            </a:r>
            <a:r>
              <a:rPr lang="en-US" sz="1800" b="0" i="0" u="none" strike="noStrike" cap="none">
                <a:solidFill>
                  <a:schemeClr val="lt1"/>
                </a:solidFill>
                <a:latin typeface="Calibri"/>
                <a:ea typeface="Calibri"/>
                <a:cs typeface="Calibri"/>
                <a:sym typeface="Calibri"/>
              </a:rPr>
              <a:t>(No Participant ID is required.)</a:t>
            </a:r>
            <a:endParaRPr sz="110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73"/>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Follow-Up Session</a:t>
            </a:r>
            <a:endParaRPr/>
          </a:p>
        </p:txBody>
      </p:sp>
      <p:sp>
        <p:nvSpPr>
          <p:cNvPr id="329" name="Google Shape;329;p73"/>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74"/>
          <p:cNvSpPr txBox="1">
            <a:spLocks noGrp="1"/>
          </p:cNvSpPr>
          <p:nvPr>
            <p:ph type="title"/>
          </p:nvPr>
        </p:nvSpPr>
        <p:spPr>
          <a:xfrm>
            <a:off x="457200" y="399990"/>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S.C.O.R.E. Reflections</a:t>
            </a:r>
            <a:endParaRPr dirty="0"/>
          </a:p>
        </p:txBody>
      </p:sp>
      <p:sp>
        <p:nvSpPr>
          <p:cNvPr id="335" name="Google Shape;335;p74"/>
          <p:cNvSpPr txBox="1">
            <a:spLocks noGrp="1"/>
          </p:cNvSpPr>
          <p:nvPr>
            <p:ph type="body" idx="1"/>
          </p:nvPr>
        </p:nvSpPr>
        <p:spPr>
          <a:xfrm>
            <a:off x="457200" y="1257389"/>
            <a:ext cx="8229600" cy="3645201"/>
          </a:xfrm>
          <a:prstGeom prst="rect">
            <a:avLst/>
          </a:prstGeom>
        </p:spPr>
        <p:txBody>
          <a:bodyPr spcFirstLastPara="1" wrap="square" lIns="91425" tIns="45700" rIns="91425" bIns="45700" anchor="t" anchorCtr="0">
            <a:noAutofit/>
          </a:bodyPr>
          <a:lstStyle/>
          <a:p>
            <a:pPr lvl="0" indent="-457200" algn="l" rtl="0">
              <a:spcBef>
                <a:spcPts val="520"/>
              </a:spcBef>
              <a:spcAft>
                <a:spcPts val="0"/>
              </a:spcAft>
              <a:buFont typeface="Arial" panose="020B0604020202020204" pitchFamily="34" charset="0"/>
              <a:buChar char="•"/>
            </a:pPr>
            <a:r>
              <a:rPr lang="en-US" dirty="0"/>
              <a:t>What </a:t>
            </a:r>
            <a:r>
              <a:rPr lang="en-US" b="1" dirty="0"/>
              <a:t>Strategy</a:t>
            </a:r>
            <a:r>
              <a:rPr lang="en-US" dirty="0"/>
              <a:t> was used with e-readers or Google Expeditions?</a:t>
            </a:r>
            <a:endParaRPr dirty="0"/>
          </a:p>
          <a:p>
            <a:pPr lvl="0" indent="-457200" algn="l" rtl="0">
              <a:spcBef>
                <a:spcPts val="520"/>
              </a:spcBef>
              <a:spcAft>
                <a:spcPts val="0"/>
              </a:spcAft>
              <a:buFont typeface="Arial" panose="020B0604020202020204" pitchFamily="34" charset="0"/>
              <a:buChar char="•"/>
            </a:pPr>
            <a:r>
              <a:rPr lang="en-US" dirty="0"/>
              <a:t>What went well that we can </a:t>
            </a:r>
            <a:r>
              <a:rPr lang="en-US" b="1" dirty="0"/>
              <a:t>Celebrate</a:t>
            </a:r>
            <a:r>
              <a:rPr lang="en-US" dirty="0"/>
              <a:t>?</a:t>
            </a:r>
            <a:endParaRPr dirty="0"/>
          </a:p>
          <a:p>
            <a:pPr lvl="0" indent="-457200" algn="l" rtl="0">
              <a:spcBef>
                <a:spcPts val="520"/>
              </a:spcBef>
              <a:spcAft>
                <a:spcPts val="0"/>
              </a:spcAft>
              <a:buFont typeface="Arial" panose="020B0604020202020204" pitchFamily="34" charset="0"/>
              <a:buChar char="•"/>
            </a:pPr>
            <a:r>
              <a:rPr lang="en-US" dirty="0"/>
              <a:t>What </a:t>
            </a:r>
            <a:r>
              <a:rPr lang="en-US" b="1" dirty="0"/>
              <a:t>Obstacles</a:t>
            </a:r>
            <a:r>
              <a:rPr lang="en-US" dirty="0"/>
              <a:t> did you encounter while using this strategy and tech?</a:t>
            </a:r>
            <a:endParaRPr dirty="0"/>
          </a:p>
          <a:p>
            <a:pPr lvl="0" indent="-457200" algn="l" rtl="0">
              <a:spcBef>
                <a:spcPts val="520"/>
              </a:spcBef>
              <a:spcAft>
                <a:spcPts val="0"/>
              </a:spcAft>
              <a:buFont typeface="Arial" panose="020B0604020202020204" pitchFamily="34" charset="0"/>
              <a:buChar char="•"/>
            </a:pPr>
            <a:r>
              <a:rPr lang="en-US" dirty="0"/>
              <a:t>What </a:t>
            </a:r>
            <a:r>
              <a:rPr lang="en-US" b="1" dirty="0"/>
              <a:t>Refinements</a:t>
            </a:r>
            <a:r>
              <a:rPr lang="en-US" dirty="0"/>
              <a:t> would you make moving forward when using this lesson again?</a:t>
            </a:r>
            <a:endParaRPr dirty="0"/>
          </a:p>
          <a:p>
            <a:pPr lvl="0" indent="-457200" algn="l" rtl="0">
              <a:spcBef>
                <a:spcPts val="520"/>
              </a:spcBef>
              <a:spcAft>
                <a:spcPts val="0"/>
              </a:spcAft>
              <a:buFont typeface="Arial" panose="020B0604020202020204" pitchFamily="34" charset="0"/>
              <a:buChar char="•"/>
            </a:pPr>
            <a:r>
              <a:rPr lang="en-US" dirty="0"/>
              <a:t>Record </a:t>
            </a:r>
            <a:r>
              <a:rPr lang="en-US" b="1" dirty="0"/>
              <a:t>Extra</a:t>
            </a:r>
            <a:r>
              <a:rPr lang="en-US" dirty="0"/>
              <a:t> notes from others.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Think-Pair-Share</a:t>
            </a:r>
            <a:endParaRPr/>
          </a:p>
        </p:txBody>
      </p:sp>
      <p:sp>
        <p:nvSpPr>
          <p:cNvPr id="201" name="Google Shape;201;p53"/>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3000"/>
              <a:t>How do we engage students in reading?</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5"/>
          <p:cNvSpPr txBox="1">
            <a:spLocks noGrp="1"/>
          </p:cNvSpPr>
          <p:nvPr>
            <p:ph type="title"/>
          </p:nvPr>
        </p:nvSpPr>
        <p:spPr>
          <a:xfrm>
            <a:off x="457200" y="2994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Objectives</a:t>
            </a:r>
            <a:endParaRPr/>
          </a:p>
        </p:txBody>
      </p:sp>
      <p:sp>
        <p:nvSpPr>
          <p:cNvPr id="213" name="Google Shape;213;p55"/>
          <p:cNvSpPr txBox="1">
            <a:spLocks noGrp="1"/>
          </p:cNvSpPr>
          <p:nvPr>
            <p:ph type="body" idx="1"/>
          </p:nvPr>
        </p:nvSpPr>
        <p:spPr>
          <a:xfrm>
            <a:off x="457200" y="11468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Identify the features of a Kindle e-reader</a:t>
            </a:r>
            <a:br>
              <a:rPr lang="en-US" dirty="0"/>
            </a:br>
            <a:endParaRPr dirty="0"/>
          </a:p>
          <a:p>
            <a:pPr marL="457200" lvl="0" indent="-393700" algn="l" rtl="0">
              <a:spcBef>
                <a:spcPts val="0"/>
              </a:spcBef>
              <a:spcAft>
                <a:spcPts val="0"/>
              </a:spcAft>
              <a:buSzPts val="2600"/>
              <a:buChar char="•"/>
            </a:pPr>
            <a:r>
              <a:rPr lang="en-US" dirty="0"/>
              <a:t>Experience a mini-lesson utilizing the Kindle and Google Expeditions</a:t>
            </a:r>
            <a:br>
              <a:rPr lang="en-US" dirty="0"/>
            </a:br>
            <a:endParaRPr dirty="0"/>
          </a:p>
          <a:p>
            <a:pPr marL="457200" lvl="0" indent="-393700" algn="l" rtl="0">
              <a:spcBef>
                <a:spcPts val="0"/>
              </a:spcBef>
              <a:spcAft>
                <a:spcPts val="0"/>
              </a:spcAft>
              <a:buSzPts val="2600"/>
              <a:buChar char="•"/>
            </a:pPr>
            <a:r>
              <a:rPr lang="en-US" dirty="0"/>
              <a:t>Reflect on how Kindles can be used in the classroom for reading activities and to increase student engagement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56"/>
          <p:cNvSpPr txBox="1">
            <a:spLocks noGrp="1"/>
          </p:cNvSpPr>
          <p:nvPr>
            <p:ph type="title"/>
          </p:nvPr>
        </p:nvSpPr>
        <p:spPr>
          <a:xfrm>
            <a:off x="457200" y="192841"/>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GEAR UP for MY SUCCESS Goals</a:t>
            </a:r>
            <a:endParaRPr/>
          </a:p>
        </p:txBody>
      </p:sp>
      <p:sp>
        <p:nvSpPr>
          <p:cNvPr id="219" name="Google Shape;219;p56"/>
          <p:cNvSpPr txBox="1">
            <a:spLocks noGrp="1"/>
          </p:cNvSpPr>
          <p:nvPr>
            <p:ph type="body" idx="1"/>
          </p:nvPr>
        </p:nvSpPr>
        <p:spPr>
          <a:xfrm>
            <a:off x="457200" y="12002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AutoNum type="arabicPeriod"/>
            </a:pPr>
            <a:r>
              <a:rPr lang="en-US" dirty="0"/>
              <a:t>Increase cohort academic performance and preparation for Postsecondary Education (PSE).</a:t>
            </a:r>
            <a:br>
              <a:rPr lang="en-US" dirty="0"/>
            </a:br>
            <a:endParaRPr dirty="0"/>
          </a:p>
          <a:p>
            <a:pPr marL="457200" lvl="0" indent="-393700" algn="l" rtl="0">
              <a:spcBef>
                <a:spcPts val="0"/>
              </a:spcBef>
              <a:spcAft>
                <a:spcPts val="0"/>
              </a:spcAft>
              <a:buSzPts val="2600"/>
              <a:buAutoNum type="arabicPeriod"/>
            </a:pPr>
            <a:r>
              <a:rPr lang="en-US" dirty="0"/>
              <a:t>Increase high school graduation and PSE participation.</a:t>
            </a:r>
            <a:br>
              <a:rPr lang="en-US" dirty="0"/>
            </a:br>
            <a:endParaRPr dirty="0"/>
          </a:p>
          <a:p>
            <a:pPr marL="457200" lvl="0" indent="-393700" algn="l" rtl="0">
              <a:spcBef>
                <a:spcPts val="0"/>
              </a:spcBef>
              <a:spcAft>
                <a:spcPts val="0"/>
              </a:spcAft>
              <a:buSzPts val="2600"/>
              <a:buAutoNum type="arabicPeriod"/>
            </a:pPr>
            <a:r>
              <a:rPr lang="en-US" dirty="0"/>
              <a:t>Increase student educational expectations and increase student and family knowledge of PSE options, preparation, and financing.</a:t>
            </a:r>
            <a:endParaRPr dirty="0"/>
          </a:p>
          <a:p>
            <a:pPr marL="0" lvl="0" indent="0" algn="l" rtl="0">
              <a:spcBef>
                <a:spcPts val="52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0CF8-BBD9-484F-B8BE-0B62F162CDFA}"/>
              </a:ext>
            </a:extLst>
          </p:cNvPr>
          <p:cNvSpPr>
            <a:spLocks noGrp="1"/>
          </p:cNvSpPr>
          <p:nvPr>
            <p:ph type="title"/>
          </p:nvPr>
        </p:nvSpPr>
        <p:spPr>
          <a:xfrm>
            <a:off x="457200" y="249150"/>
            <a:ext cx="8229600" cy="857250"/>
          </a:xfrm>
        </p:spPr>
        <p:txBody>
          <a:bodyPr/>
          <a:lstStyle/>
          <a:p>
            <a:r>
              <a:rPr lang="en-US" dirty="0"/>
              <a:t>How familiar are you with a Kindle?</a:t>
            </a:r>
          </a:p>
        </p:txBody>
      </p:sp>
      <p:sp>
        <p:nvSpPr>
          <p:cNvPr id="3" name="Text Placeholder 2">
            <a:extLst>
              <a:ext uri="{FF2B5EF4-FFF2-40B4-BE49-F238E27FC236}">
                <a16:creationId xmlns:a16="http://schemas.microsoft.com/office/drawing/2014/main" id="{199ECB7F-6512-4E60-9AEF-9FCEC874C622}"/>
              </a:ext>
            </a:extLst>
          </p:cNvPr>
          <p:cNvSpPr>
            <a:spLocks noGrp="1"/>
          </p:cNvSpPr>
          <p:nvPr>
            <p:ph type="body" idx="1"/>
          </p:nvPr>
        </p:nvSpPr>
        <p:spPr>
          <a:xfrm>
            <a:off x="457200" y="1126585"/>
            <a:ext cx="4361380" cy="3488849"/>
          </a:xfrm>
        </p:spPr>
        <p:txBody>
          <a:bodyPr/>
          <a:lstStyle/>
          <a:p>
            <a:pPr marL="63500" indent="0">
              <a:lnSpc>
                <a:spcPct val="150000"/>
              </a:lnSpc>
              <a:buNone/>
            </a:pPr>
            <a:r>
              <a:rPr lang="en-US" sz="2400" dirty="0"/>
              <a:t>1—I never or rarely use a Kindle e-reader.</a:t>
            </a:r>
          </a:p>
          <a:p>
            <a:pPr marL="63500" indent="0">
              <a:lnSpc>
                <a:spcPct val="150000"/>
              </a:lnSpc>
              <a:buNone/>
            </a:pPr>
            <a:r>
              <a:rPr lang="en-US" sz="2400" dirty="0"/>
              <a:t>2—I have used a Kindle occasionally.</a:t>
            </a:r>
          </a:p>
          <a:p>
            <a:pPr marL="63500" indent="0">
              <a:lnSpc>
                <a:spcPct val="150000"/>
              </a:lnSpc>
              <a:buNone/>
            </a:pPr>
            <a:r>
              <a:rPr lang="en-US" sz="2400" dirty="0"/>
              <a:t>3—I use a Kindle and am familiar with its features.</a:t>
            </a:r>
          </a:p>
        </p:txBody>
      </p:sp>
      <p:pic>
        <p:nvPicPr>
          <p:cNvPr id="8" name="Picture 7" descr="A picture containing monitor, electronics&#10;&#10;Description automatically generated">
            <a:extLst>
              <a:ext uri="{FF2B5EF4-FFF2-40B4-BE49-F238E27FC236}">
                <a16:creationId xmlns:a16="http://schemas.microsoft.com/office/drawing/2014/main" id="{BE7B9CFF-6E62-4B6B-96F6-6B231723C2E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837473B0-CC2E-450A-ABE3-18F120FF3D39}">
                <a1611:picAttrSrcUrl xmlns:a1611="http://schemas.microsoft.com/office/drawing/2016/11/main" r:id="rId4"/>
              </a:ext>
            </a:extLst>
          </a:blip>
          <a:stretch>
            <a:fillRect/>
          </a:stretch>
        </p:blipFill>
        <p:spPr>
          <a:xfrm>
            <a:off x="4987604" y="1381730"/>
            <a:ext cx="2864763" cy="2250886"/>
          </a:xfrm>
          <a:prstGeom prst="rect">
            <a:avLst/>
          </a:prstGeom>
          <a:ln>
            <a:noFill/>
          </a:ln>
          <a:effectLst>
            <a:softEdge rad="112500"/>
          </a:effectLst>
        </p:spPr>
      </p:pic>
      <p:sp>
        <p:nvSpPr>
          <p:cNvPr id="9" name="TextBox 8">
            <a:extLst>
              <a:ext uri="{FF2B5EF4-FFF2-40B4-BE49-F238E27FC236}">
                <a16:creationId xmlns:a16="http://schemas.microsoft.com/office/drawing/2014/main" id="{A0A38C71-DF9D-42EE-837A-A40513B1640C}"/>
              </a:ext>
            </a:extLst>
          </p:cNvPr>
          <p:cNvSpPr txBox="1"/>
          <p:nvPr/>
        </p:nvSpPr>
        <p:spPr>
          <a:xfrm>
            <a:off x="5183381" y="3739940"/>
            <a:ext cx="2648546" cy="369332"/>
          </a:xfrm>
          <a:prstGeom prst="rect">
            <a:avLst/>
          </a:prstGeom>
          <a:noFill/>
        </p:spPr>
        <p:txBody>
          <a:bodyPr wrap="square" rtlCol="0">
            <a:spAutoFit/>
          </a:bodyPr>
          <a:lstStyle/>
          <a:p>
            <a:r>
              <a:rPr lang="en-US" sz="900">
                <a:hlinkClick r:id="rId4" tooltip="https://gadgetsin.com/kobo-ereader-touch.htm"/>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2556496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54"/>
          <p:cNvSpPr txBox="1">
            <a:spLocks noGrp="1"/>
          </p:cNvSpPr>
          <p:nvPr>
            <p:ph type="title"/>
          </p:nvPr>
        </p:nvSpPr>
        <p:spPr>
          <a:xfrm>
            <a:off x="436225" y="1432050"/>
            <a:ext cx="3027900" cy="1568400"/>
          </a:xfrm>
          <a:prstGeom prst="rect">
            <a:avLst/>
          </a:prstGeom>
        </p:spPr>
        <p:txBody>
          <a:bodyPr spcFirstLastPara="1" wrap="square" lIns="0" tIns="45700" rIns="0" bIns="0" anchor="ctr" anchorCtr="0">
            <a:noAutofit/>
          </a:bodyPr>
          <a:lstStyle/>
          <a:p>
            <a:pPr marL="0" lvl="0" indent="0" algn="ctr" rtl="0">
              <a:spcBef>
                <a:spcPts val="0"/>
              </a:spcBef>
              <a:spcAft>
                <a:spcPts val="0"/>
              </a:spcAft>
              <a:buNone/>
            </a:pPr>
            <a:r>
              <a:rPr lang="en-US" sz="4800" dirty="0"/>
              <a:t>E-Reader Scavenger Hunt</a:t>
            </a:r>
            <a:endParaRPr sz="4800" dirty="0"/>
          </a:p>
        </p:txBody>
      </p:sp>
      <p:pic>
        <p:nvPicPr>
          <p:cNvPr id="2" name="Picture 1">
            <a:extLst>
              <a:ext uri="{FF2B5EF4-FFF2-40B4-BE49-F238E27FC236}">
                <a16:creationId xmlns:a16="http://schemas.microsoft.com/office/drawing/2014/main" id="{1D2DB672-ED6E-D544-83F7-B66C96294B91}"/>
              </a:ext>
            </a:extLst>
          </p:cNvPr>
          <p:cNvPicPr>
            <a:picLocks noChangeAspect="1"/>
          </p:cNvPicPr>
          <p:nvPr/>
        </p:nvPicPr>
        <p:blipFill>
          <a:blip r:embed="rId3"/>
          <a:stretch>
            <a:fillRect/>
          </a:stretch>
        </p:blipFill>
        <p:spPr>
          <a:xfrm>
            <a:off x="3602388" y="49237"/>
            <a:ext cx="4049378"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7"/>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marR="0" lvl="0" indent="0" algn="l" rtl="0">
              <a:lnSpc>
                <a:spcPct val="100000"/>
              </a:lnSpc>
              <a:spcBef>
                <a:spcPts val="0"/>
              </a:spcBef>
              <a:spcAft>
                <a:spcPts val="0"/>
              </a:spcAft>
              <a:buClr>
                <a:schemeClr val="lt1"/>
              </a:buClr>
              <a:buSzPts val="5000"/>
              <a:buFont typeface="Calibri"/>
              <a:buNone/>
            </a:pPr>
            <a:r>
              <a:rPr lang="en-US"/>
              <a:t>The New Colossus</a:t>
            </a:r>
            <a:endParaRPr/>
          </a:p>
        </p:txBody>
      </p:sp>
      <p:sp>
        <p:nvSpPr>
          <p:cNvPr id="225" name="Google Shape;225;p57"/>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marR="34288" lvl="0" indent="0" algn="l" rtl="0">
              <a:lnSpc>
                <a:spcPct val="100000"/>
              </a:lnSpc>
              <a:spcBef>
                <a:spcPts val="0"/>
              </a:spcBef>
              <a:spcAft>
                <a:spcPts val="0"/>
              </a:spcAft>
              <a:buClr>
                <a:schemeClr val="accent4"/>
              </a:buClr>
              <a:buSzPts val="2600"/>
              <a:buFont typeface="Arial"/>
              <a:buNone/>
            </a:pPr>
            <a:r>
              <a:rPr lang="en-US"/>
              <a:t>ELA 7</a:t>
            </a:r>
            <a:r>
              <a:rPr lang="en-US" baseline="30000"/>
              <a:t>th</a:t>
            </a:r>
            <a:r>
              <a:rPr lang="en-US"/>
              <a:t> or 8</a:t>
            </a:r>
            <a:r>
              <a:rPr lang="en-US" baseline="30000"/>
              <a:t>th</a:t>
            </a:r>
            <a:r>
              <a:rPr lang="en-US"/>
              <a:t> Grade </a:t>
            </a:r>
            <a:endParaRPr/>
          </a:p>
          <a:p>
            <a:pPr marL="0" marR="34288" lvl="0" indent="0" algn="l" rtl="0">
              <a:lnSpc>
                <a:spcPct val="100000"/>
              </a:lnSpc>
              <a:spcBef>
                <a:spcPts val="0"/>
              </a:spcBef>
              <a:spcAft>
                <a:spcPts val="0"/>
              </a:spcAft>
              <a:buClr>
                <a:schemeClr val="accent4"/>
              </a:buClr>
              <a:buSzPts val="2600"/>
              <a:buFont typeface="Arial"/>
              <a:buNone/>
            </a:pPr>
            <a:r>
              <a:rPr lang="en-US"/>
              <a:t>Model Lesson for E-Readers</a:t>
            </a:r>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5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sz="3600" b="0" i="0" u="none" strike="noStrike" cap="none">
                <a:solidFill>
                  <a:schemeClr val="accent4"/>
                </a:solidFill>
                <a:latin typeface="Calibri"/>
                <a:ea typeface="Calibri"/>
                <a:cs typeface="Calibri"/>
                <a:sym typeface="Calibri"/>
              </a:rPr>
              <a:t>Essential Questions:</a:t>
            </a:r>
            <a:endParaRPr sz="3600" b="0" i="0" u="none" strike="noStrike" cap="none">
              <a:solidFill>
                <a:schemeClr val="accent4"/>
              </a:solidFill>
              <a:latin typeface="Calibri"/>
              <a:ea typeface="Calibri"/>
              <a:cs typeface="Calibri"/>
              <a:sym typeface="Calibri"/>
            </a:endParaRPr>
          </a:p>
        </p:txBody>
      </p:sp>
      <p:sp>
        <p:nvSpPr>
          <p:cNvPr id="231" name="Google Shape;231;p58"/>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205729" lvl="0" indent="-40629" algn="l" rtl="0">
              <a:lnSpc>
                <a:spcPct val="100000"/>
              </a:lnSpc>
              <a:spcBef>
                <a:spcPts val="0"/>
              </a:spcBef>
              <a:spcAft>
                <a:spcPts val="0"/>
              </a:spcAft>
              <a:buSzPts val="2600"/>
              <a:buNone/>
            </a:pPr>
            <a:endParaRPr lang="en-US" i="1" dirty="0"/>
          </a:p>
          <a:p>
            <a:pPr marL="205729" lvl="0" indent="-40629" algn="l" rtl="0">
              <a:lnSpc>
                <a:spcPct val="100000"/>
              </a:lnSpc>
              <a:spcBef>
                <a:spcPts val="0"/>
              </a:spcBef>
              <a:spcAft>
                <a:spcPts val="0"/>
              </a:spcAft>
              <a:buSzPts val="2600"/>
              <a:buNone/>
            </a:pPr>
            <a:r>
              <a:rPr lang="en-US" i="1" dirty="0"/>
              <a:t>How does the text inform us of an author's perspective?  </a:t>
            </a:r>
            <a:endParaRPr dirty="0"/>
          </a:p>
          <a:p>
            <a:pPr marL="205729" lvl="0" indent="-40629" algn="l" rtl="0">
              <a:lnSpc>
                <a:spcPct val="100000"/>
              </a:lnSpc>
              <a:spcBef>
                <a:spcPts val="0"/>
              </a:spcBef>
              <a:spcAft>
                <a:spcPts val="0"/>
              </a:spcAft>
              <a:buSzPts val="2600"/>
              <a:buNone/>
            </a:pPr>
            <a:endParaRPr i="1" dirty="0"/>
          </a:p>
          <a:p>
            <a:pPr marL="205729" lvl="0" indent="-40629" algn="l" rtl="0">
              <a:lnSpc>
                <a:spcPct val="100000"/>
              </a:lnSpc>
              <a:spcBef>
                <a:spcPts val="0"/>
              </a:spcBef>
              <a:spcAft>
                <a:spcPts val="0"/>
              </a:spcAft>
              <a:buSzPts val="2600"/>
              <a:buNone/>
            </a:pPr>
            <a:r>
              <a:rPr lang="en-US" i="1" dirty="0"/>
              <a:t>What is the poem's message about the Statue of Liberty?  </a:t>
            </a:r>
            <a:endParaRPr sz="26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1495</Words>
  <Application>Microsoft Macintosh PowerPoint</Application>
  <PresentationFormat>On-screen Show (16:9)</PresentationFormat>
  <Paragraphs>143</Paragraphs>
  <Slides>25</Slides>
  <Notes>24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25</vt:i4>
      </vt:variant>
    </vt:vector>
  </HeadingPairs>
  <TitlesOfParts>
    <vt:vector size="34" baseType="lpstr">
      <vt:lpstr>Georgia</vt:lpstr>
      <vt:lpstr>Calibri</vt:lpstr>
      <vt:lpstr>Noto Sans Symbols</vt:lpstr>
      <vt:lpstr>Arial</vt:lpstr>
      <vt:lpstr>Constantia</vt:lpstr>
      <vt:lpstr>LEARN theme</vt:lpstr>
      <vt:lpstr>LEARN theme</vt:lpstr>
      <vt:lpstr>LEARN theme</vt:lpstr>
      <vt:lpstr>LEARN theme</vt:lpstr>
      <vt:lpstr>PowerPoint Presentation</vt:lpstr>
      <vt:lpstr>Reading Realities</vt:lpstr>
      <vt:lpstr>Think-Pair-Share</vt:lpstr>
      <vt:lpstr>Objectives</vt:lpstr>
      <vt:lpstr>GEAR UP for MY SUCCESS Goals</vt:lpstr>
      <vt:lpstr>How familiar are you with a Kindle?</vt:lpstr>
      <vt:lpstr>E-Reader Scavenger Hunt</vt:lpstr>
      <vt:lpstr>The New Colossus</vt:lpstr>
      <vt:lpstr>Essential Questions:</vt:lpstr>
      <vt:lpstr>Collective Brain Dump Activity</vt:lpstr>
      <vt:lpstr>Read-ALong</vt:lpstr>
      <vt:lpstr>Vocabulary Builder Activity</vt:lpstr>
      <vt:lpstr>The “First” Colossus</vt:lpstr>
      <vt:lpstr>Categorical Highlighting</vt:lpstr>
      <vt:lpstr>Pairing and Sharing</vt:lpstr>
      <vt:lpstr>Summary</vt:lpstr>
      <vt:lpstr>PowerPoint Presentation</vt:lpstr>
      <vt:lpstr>Wordle activity</vt:lpstr>
      <vt:lpstr>Why-Lighting</vt:lpstr>
      <vt:lpstr>PowerPoint Presentation</vt:lpstr>
      <vt:lpstr>Extend</vt:lpstr>
      <vt:lpstr>3-2-1 Actvity</vt:lpstr>
      <vt:lpstr>PowerPoint Presentation</vt:lpstr>
      <vt:lpstr>Follow-Up Session</vt:lpstr>
      <vt:lpstr>S.C.O.R.E.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Walters, Darrin J.</cp:lastModifiedBy>
  <cp:revision>9</cp:revision>
  <dcterms:modified xsi:type="dcterms:W3CDTF">2019-09-30T21:54:59Z</dcterms:modified>
</cp:coreProperties>
</file>