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F7A621-5CB3-421D-B872-D799BB75FAD4}">
  <a:tblStyle styleId="{4DF7A621-5CB3-421D-B872-D799BB75F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247e88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247e88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476de2f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476de2f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476de2f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476de2f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476de2f4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476de2f4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11" Type="http://schemas.openxmlformats.org/officeDocument/2006/relationships/image" Target="../media/image10.png"/><Relationship Id="rId10" Type="http://schemas.openxmlformats.org/officeDocument/2006/relationships/image" Target="../media/image4.jp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Board Templates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413100" y="302550"/>
            <a:ext cx="37341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/>
        </p:nvGraphicFramePr>
        <p:xfrm>
          <a:off x="0" y="3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{4DF7A621-5CB3-421D-B872-D799BB75FAD4}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7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7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title/your name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rowSpan="2"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7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7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{Insert image here}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 rot="567968">
            <a:off x="6356522" y="2374029"/>
            <a:ext cx="2227228" cy="1954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{Insert text/image here}</a:t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1058050" y="2523774"/>
            <a:ext cx="22272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{Insert text/image here}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 rot="399128">
            <a:off x="5333760" y="394158"/>
            <a:ext cx="2227194" cy="123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{Insert text/image here}</a:t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 rot="-416359">
            <a:off x="455167" y="397105"/>
            <a:ext cx="2227316" cy="1834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{Insert text/image here}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 rot="227520">
            <a:off x="3628885" y="1654252"/>
            <a:ext cx="2227276" cy="2002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{Insert text/image here}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2863225" y="405900"/>
            <a:ext cx="22581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{Insert your name/title here}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104" y="457525"/>
            <a:ext cx="743925" cy="87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9526" y="1605025"/>
            <a:ext cx="1928750" cy="202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100" y="2358063"/>
            <a:ext cx="569850" cy="42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9676" y="1694375"/>
            <a:ext cx="478274" cy="50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23825" y="2358075"/>
            <a:ext cx="4043901" cy="20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2600" y="1039794"/>
            <a:ext cx="850874" cy="65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4354" y="457525"/>
            <a:ext cx="1858600" cy="12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02225" y="1446374"/>
            <a:ext cx="1512250" cy="6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682350" y="2058875"/>
            <a:ext cx="4250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